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6" r:id="rId6"/>
    <p:sldId id="267" r:id="rId7"/>
    <p:sldId id="268" r:id="rId8"/>
    <p:sldId id="269" r:id="rId9"/>
    <p:sldId id="274" r:id="rId10"/>
    <p:sldId id="270" r:id="rId11"/>
    <p:sldId id="265" r:id="rId12"/>
    <p:sldId id="276" r:id="rId13"/>
    <p:sldId id="275" r:id="rId14"/>
    <p:sldId id="27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84F79F-2C0A-4B0F-B58A-573C39F0C68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E1FCD4-8BC1-46F5-9D2A-AE2050C4371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l-PL" dirty="0"/>
            <a:t>Badanie ankietowe przeprowadzone zostało w miesiącach od lutego do marca 2022 roku w formie internetowej za pomocą formularza Google. </a:t>
          </a:r>
          <a:endParaRPr lang="en-US" dirty="0"/>
        </a:p>
      </dgm:t>
    </dgm:pt>
    <dgm:pt modelId="{25B3E67F-60F8-481E-AE0F-592129981C9A}" type="parTrans" cxnId="{05A7A88D-1196-41C1-945F-EE7462AB22C1}">
      <dgm:prSet/>
      <dgm:spPr/>
      <dgm:t>
        <a:bodyPr/>
        <a:lstStyle/>
        <a:p>
          <a:endParaRPr lang="en-US"/>
        </a:p>
      </dgm:t>
    </dgm:pt>
    <dgm:pt modelId="{00F54D8B-E2D1-4B04-9593-0FB3DEDE9454}" type="sibTrans" cxnId="{05A7A88D-1196-41C1-945F-EE7462AB22C1}">
      <dgm:prSet/>
      <dgm:spPr/>
      <dgm:t>
        <a:bodyPr/>
        <a:lstStyle/>
        <a:p>
          <a:endParaRPr lang="en-US"/>
        </a:p>
      </dgm:t>
    </dgm:pt>
    <dgm:pt modelId="{AF978ECE-085D-47F6-9B08-76E8C1B4BC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l-PL"/>
            <a:t>Badanie było ogólnodostępne na terenie całej Polski.</a:t>
          </a:r>
          <a:endParaRPr lang="en-US"/>
        </a:p>
      </dgm:t>
    </dgm:pt>
    <dgm:pt modelId="{E35E5F2B-79ED-41BC-A7FF-0DF735A1587D}" type="parTrans" cxnId="{8A98FAF8-C4B4-4E22-9762-51AC111C3693}">
      <dgm:prSet/>
      <dgm:spPr/>
      <dgm:t>
        <a:bodyPr/>
        <a:lstStyle/>
        <a:p>
          <a:endParaRPr lang="en-US"/>
        </a:p>
      </dgm:t>
    </dgm:pt>
    <dgm:pt modelId="{7C758CDD-D0DC-488F-8B1E-D7E74D983847}" type="sibTrans" cxnId="{8A98FAF8-C4B4-4E22-9762-51AC111C3693}">
      <dgm:prSet/>
      <dgm:spPr/>
      <dgm:t>
        <a:bodyPr/>
        <a:lstStyle/>
        <a:p>
          <a:endParaRPr lang="en-US"/>
        </a:p>
      </dgm:t>
    </dgm:pt>
    <dgm:pt modelId="{32275562-C730-41FC-AE60-F16BF23E9DF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l-PL"/>
            <a:t>Formularz ankietowy składał się z 52 pytań, zarówno otwartych jak również zamkniętych oraz zdjęć, na których podstawie respondenci udzielali odpowiedzi. </a:t>
          </a:r>
          <a:endParaRPr lang="en-US"/>
        </a:p>
      </dgm:t>
    </dgm:pt>
    <dgm:pt modelId="{0833D6F2-0F40-4B55-B932-E99751B42B6E}" type="parTrans" cxnId="{C7A532F4-6314-4513-A0BA-088C97B34809}">
      <dgm:prSet/>
      <dgm:spPr/>
      <dgm:t>
        <a:bodyPr/>
        <a:lstStyle/>
        <a:p>
          <a:endParaRPr lang="en-US"/>
        </a:p>
      </dgm:t>
    </dgm:pt>
    <dgm:pt modelId="{0889B286-DD6E-4389-A879-21510EF8AE7C}" type="sibTrans" cxnId="{C7A532F4-6314-4513-A0BA-088C97B34809}">
      <dgm:prSet/>
      <dgm:spPr/>
      <dgm:t>
        <a:bodyPr/>
        <a:lstStyle/>
        <a:p>
          <a:endParaRPr lang="en-US"/>
        </a:p>
      </dgm:t>
    </dgm:pt>
    <dgm:pt modelId="{867AED1C-7B01-4BF1-9AD5-894CE7A3556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l-PL"/>
            <a:t>Ankieta była formą badania anonimowego. </a:t>
          </a:r>
          <a:endParaRPr lang="en-US"/>
        </a:p>
      </dgm:t>
    </dgm:pt>
    <dgm:pt modelId="{8C1130BB-B9B3-46B9-855A-133638001196}" type="parTrans" cxnId="{7AD66AF4-6789-43D9-A3E6-04E84C2B2E23}">
      <dgm:prSet/>
      <dgm:spPr/>
      <dgm:t>
        <a:bodyPr/>
        <a:lstStyle/>
        <a:p>
          <a:endParaRPr lang="en-US"/>
        </a:p>
      </dgm:t>
    </dgm:pt>
    <dgm:pt modelId="{51790609-A1BA-41D6-B458-09034E100004}" type="sibTrans" cxnId="{7AD66AF4-6789-43D9-A3E6-04E84C2B2E23}">
      <dgm:prSet/>
      <dgm:spPr/>
      <dgm:t>
        <a:bodyPr/>
        <a:lstStyle/>
        <a:p>
          <a:endParaRPr lang="en-US"/>
        </a:p>
      </dgm:t>
    </dgm:pt>
    <dgm:pt modelId="{8454A2C0-CBD7-4E4C-8188-1ECCD4795049}" type="pres">
      <dgm:prSet presAssocID="{8C84F79F-2C0A-4B0F-B58A-573C39F0C68C}" presName="root" presStyleCnt="0">
        <dgm:presLayoutVars>
          <dgm:dir/>
          <dgm:resizeHandles val="exact"/>
        </dgm:presLayoutVars>
      </dgm:prSet>
      <dgm:spPr/>
    </dgm:pt>
    <dgm:pt modelId="{3599B5AB-D56F-4936-83B4-57F80AF8B8E4}" type="pres">
      <dgm:prSet presAssocID="{89E1FCD4-8BC1-46F5-9D2A-AE2050C4371B}" presName="compNode" presStyleCnt="0"/>
      <dgm:spPr/>
    </dgm:pt>
    <dgm:pt modelId="{C3C2077F-2CDB-4128-9A7C-40C63962C2E8}" type="pres">
      <dgm:prSet presAssocID="{89E1FCD4-8BC1-46F5-9D2A-AE2050C4371B}" presName="iconBgRect" presStyleLbl="bgShp" presStyleIdx="0" presStyleCnt="4"/>
      <dgm:spPr/>
    </dgm:pt>
    <dgm:pt modelId="{72B89415-B9C4-4151-B4CD-EB0324586F02}" type="pres">
      <dgm:prSet presAssocID="{89E1FCD4-8BC1-46F5-9D2A-AE2050C4371B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C74CDAB6-AEFF-4892-8005-D6C0B2A05D4A}" type="pres">
      <dgm:prSet presAssocID="{89E1FCD4-8BC1-46F5-9D2A-AE2050C4371B}" presName="spaceRect" presStyleCnt="0"/>
      <dgm:spPr/>
    </dgm:pt>
    <dgm:pt modelId="{24BDAA17-3D0F-4900-B34E-CC3D002B1399}" type="pres">
      <dgm:prSet presAssocID="{89E1FCD4-8BC1-46F5-9D2A-AE2050C4371B}" presName="textRect" presStyleLbl="revTx" presStyleIdx="0" presStyleCnt="4">
        <dgm:presLayoutVars>
          <dgm:chMax val="1"/>
          <dgm:chPref val="1"/>
        </dgm:presLayoutVars>
      </dgm:prSet>
      <dgm:spPr/>
    </dgm:pt>
    <dgm:pt modelId="{0150A3E0-B782-4A13-9890-56675045BF90}" type="pres">
      <dgm:prSet presAssocID="{00F54D8B-E2D1-4B04-9593-0FB3DEDE9454}" presName="sibTrans" presStyleCnt="0"/>
      <dgm:spPr/>
    </dgm:pt>
    <dgm:pt modelId="{35A6DD3C-03C2-41E9-8188-4C13D0A4B6FF}" type="pres">
      <dgm:prSet presAssocID="{AF978ECE-085D-47F6-9B08-76E8C1B4BC04}" presName="compNode" presStyleCnt="0"/>
      <dgm:spPr/>
    </dgm:pt>
    <dgm:pt modelId="{E08978B4-0AC2-4C95-8D1C-3AD0840F440B}" type="pres">
      <dgm:prSet presAssocID="{AF978ECE-085D-47F6-9B08-76E8C1B4BC04}" presName="iconBgRect" presStyleLbl="bgShp" presStyleIdx="1" presStyleCnt="4"/>
      <dgm:spPr/>
    </dgm:pt>
    <dgm:pt modelId="{D58AD277-B202-4B05-85C0-6B4426F6C133}" type="pres">
      <dgm:prSet presAssocID="{AF978ECE-085D-47F6-9B08-76E8C1B4BC04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kroskop"/>
        </a:ext>
      </dgm:extLst>
    </dgm:pt>
    <dgm:pt modelId="{3317F3E3-73D7-432B-BFCE-A2A8542EA4A6}" type="pres">
      <dgm:prSet presAssocID="{AF978ECE-085D-47F6-9B08-76E8C1B4BC04}" presName="spaceRect" presStyleCnt="0"/>
      <dgm:spPr/>
    </dgm:pt>
    <dgm:pt modelId="{47522F55-05AA-479D-A03D-066A23EA527A}" type="pres">
      <dgm:prSet presAssocID="{AF978ECE-085D-47F6-9B08-76E8C1B4BC04}" presName="textRect" presStyleLbl="revTx" presStyleIdx="1" presStyleCnt="4">
        <dgm:presLayoutVars>
          <dgm:chMax val="1"/>
          <dgm:chPref val="1"/>
        </dgm:presLayoutVars>
      </dgm:prSet>
      <dgm:spPr/>
    </dgm:pt>
    <dgm:pt modelId="{A4430C03-C1CB-47B8-95D5-238290727D67}" type="pres">
      <dgm:prSet presAssocID="{7C758CDD-D0DC-488F-8B1E-D7E74D983847}" presName="sibTrans" presStyleCnt="0"/>
      <dgm:spPr/>
    </dgm:pt>
    <dgm:pt modelId="{087E98DB-85FC-4580-A3FD-F04F1C6C6AB1}" type="pres">
      <dgm:prSet presAssocID="{32275562-C730-41FC-AE60-F16BF23E9DFD}" presName="compNode" presStyleCnt="0"/>
      <dgm:spPr/>
    </dgm:pt>
    <dgm:pt modelId="{38F4219B-75C1-49E9-976F-2353A4404C99}" type="pres">
      <dgm:prSet presAssocID="{32275562-C730-41FC-AE60-F16BF23E9DFD}" presName="iconBgRect" presStyleLbl="bgShp" presStyleIdx="2" presStyleCnt="4"/>
      <dgm:spPr/>
    </dgm:pt>
    <dgm:pt modelId="{5D52CAC7-578F-4CFE-BB02-E4876B42DECC}" type="pres">
      <dgm:prSet presAssocID="{32275562-C730-41FC-AE60-F16BF23E9DFD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ytania"/>
        </a:ext>
      </dgm:extLst>
    </dgm:pt>
    <dgm:pt modelId="{12FA0A06-9F32-4BDC-AC01-A8461A3AA1C6}" type="pres">
      <dgm:prSet presAssocID="{32275562-C730-41FC-AE60-F16BF23E9DFD}" presName="spaceRect" presStyleCnt="0"/>
      <dgm:spPr/>
    </dgm:pt>
    <dgm:pt modelId="{83668247-6A8D-4FF2-AEFC-0C1D8327BF5C}" type="pres">
      <dgm:prSet presAssocID="{32275562-C730-41FC-AE60-F16BF23E9DFD}" presName="textRect" presStyleLbl="revTx" presStyleIdx="2" presStyleCnt="4">
        <dgm:presLayoutVars>
          <dgm:chMax val="1"/>
          <dgm:chPref val="1"/>
        </dgm:presLayoutVars>
      </dgm:prSet>
      <dgm:spPr/>
    </dgm:pt>
    <dgm:pt modelId="{C06FB3CD-B0DC-4B5F-AD4D-973A3F0BE158}" type="pres">
      <dgm:prSet presAssocID="{0889B286-DD6E-4389-A879-21510EF8AE7C}" presName="sibTrans" presStyleCnt="0"/>
      <dgm:spPr/>
    </dgm:pt>
    <dgm:pt modelId="{73D3CF72-AE08-4647-8DBC-83B4881D2EFB}" type="pres">
      <dgm:prSet presAssocID="{867AED1C-7B01-4BF1-9AD5-894CE7A35565}" presName="compNode" presStyleCnt="0"/>
      <dgm:spPr/>
    </dgm:pt>
    <dgm:pt modelId="{725F1CFA-F31C-49F1-BC51-F7F4A6CE069A}" type="pres">
      <dgm:prSet presAssocID="{867AED1C-7B01-4BF1-9AD5-894CE7A35565}" presName="iconBgRect" presStyleLbl="bgShp" presStyleIdx="3" presStyleCnt="4"/>
      <dgm:spPr/>
    </dgm:pt>
    <dgm:pt modelId="{8B14CF53-5D19-4676-BC9E-A25CC880F231}" type="pres">
      <dgm:prSet presAssocID="{867AED1C-7B01-4BF1-9AD5-894CE7A35565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kontrolna"/>
        </a:ext>
      </dgm:extLst>
    </dgm:pt>
    <dgm:pt modelId="{9485A7C6-95A0-4D72-A866-6AC0EE5CF1D8}" type="pres">
      <dgm:prSet presAssocID="{867AED1C-7B01-4BF1-9AD5-894CE7A35565}" presName="spaceRect" presStyleCnt="0"/>
      <dgm:spPr/>
    </dgm:pt>
    <dgm:pt modelId="{AADBD13A-A780-4B9D-8995-116C22AB20EF}" type="pres">
      <dgm:prSet presAssocID="{867AED1C-7B01-4BF1-9AD5-894CE7A355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5952329-15ED-46E1-B6E2-261D9AD1D27C}" type="presOf" srcId="{89E1FCD4-8BC1-46F5-9D2A-AE2050C4371B}" destId="{24BDAA17-3D0F-4900-B34E-CC3D002B1399}" srcOrd="0" destOrd="0" presId="urn:microsoft.com/office/officeart/2018/5/layout/IconCircleLabelList"/>
    <dgm:cxn modelId="{05A7A88D-1196-41C1-945F-EE7462AB22C1}" srcId="{8C84F79F-2C0A-4B0F-B58A-573C39F0C68C}" destId="{89E1FCD4-8BC1-46F5-9D2A-AE2050C4371B}" srcOrd="0" destOrd="0" parTransId="{25B3E67F-60F8-481E-AE0F-592129981C9A}" sibTransId="{00F54D8B-E2D1-4B04-9593-0FB3DEDE9454}"/>
    <dgm:cxn modelId="{05A21CBB-31FB-4D65-AB3C-E6A7A59955ED}" type="presOf" srcId="{AF978ECE-085D-47F6-9B08-76E8C1B4BC04}" destId="{47522F55-05AA-479D-A03D-066A23EA527A}" srcOrd="0" destOrd="0" presId="urn:microsoft.com/office/officeart/2018/5/layout/IconCircleLabelList"/>
    <dgm:cxn modelId="{725F71C0-FE6A-4916-AD9C-E9C8031B8DA4}" type="presOf" srcId="{867AED1C-7B01-4BF1-9AD5-894CE7A35565}" destId="{AADBD13A-A780-4B9D-8995-116C22AB20EF}" srcOrd="0" destOrd="0" presId="urn:microsoft.com/office/officeart/2018/5/layout/IconCircleLabelList"/>
    <dgm:cxn modelId="{853E29CB-9968-4CE7-8077-644244EF729E}" type="presOf" srcId="{32275562-C730-41FC-AE60-F16BF23E9DFD}" destId="{83668247-6A8D-4FF2-AEFC-0C1D8327BF5C}" srcOrd="0" destOrd="0" presId="urn:microsoft.com/office/officeart/2018/5/layout/IconCircleLabelList"/>
    <dgm:cxn modelId="{5A48D8E9-7546-4847-BA41-908A85229473}" type="presOf" srcId="{8C84F79F-2C0A-4B0F-B58A-573C39F0C68C}" destId="{8454A2C0-CBD7-4E4C-8188-1ECCD4795049}" srcOrd="0" destOrd="0" presId="urn:microsoft.com/office/officeart/2018/5/layout/IconCircleLabelList"/>
    <dgm:cxn modelId="{C7A532F4-6314-4513-A0BA-088C97B34809}" srcId="{8C84F79F-2C0A-4B0F-B58A-573C39F0C68C}" destId="{32275562-C730-41FC-AE60-F16BF23E9DFD}" srcOrd="2" destOrd="0" parTransId="{0833D6F2-0F40-4B55-B932-E99751B42B6E}" sibTransId="{0889B286-DD6E-4389-A879-21510EF8AE7C}"/>
    <dgm:cxn modelId="{7AD66AF4-6789-43D9-A3E6-04E84C2B2E23}" srcId="{8C84F79F-2C0A-4B0F-B58A-573C39F0C68C}" destId="{867AED1C-7B01-4BF1-9AD5-894CE7A35565}" srcOrd="3" destOrd="0" parTransId="{8C1130BB-B9B3-46B9-855A-133638001196}" sibTransId="{51790609-A1BA-41D6-B458-09034E100004}"/>
    <dgm:cxn modelId="{8A98FAF8-C4B4-4E22-9762-51AC111C3693}" srcId="{8C84F79F-2C0A-4B0F-B58A-573C39F0C68C}" destId="{AF978ECE-085D-47F6-9B08-76E8C1B4BC04}" srcOrd="1" destOrd="0" parTransId="{E35E5F2B-79ED-41BC-A7FF-0DF735A1587D}" sibTransId="{7C758CDD-D0DC-488F-8B1E-D7E74D983847}"/>
    <dgm:cxn modelId="{3780D928-0F72-4570-8D81-09BBC582853B}" type="presParOf" srcId="{8454A2C0-CBD7-4E4C-8188-1ECCD4795049}" destId="{3599B5AB-D56F-4936-83B4-57F80AF8B8E4}" srcOrd="0" destOrd="0" presId="urn:microsoft.com/office/officeart/2018/5/layout/IconCircleLabelList"/>
    <dgm:cxn modelId="{94700CEF-F42E-465C-ABB9-3DC728071A53}" type="presParOf" srcId="{3599B5AB-D56F-4936-83B4-57F80AF8B8E4}" destId="{C3C2077F-2CDB-4128-9A7C-40C63962C2E8}" srcOrd="0" destOrd="0" presId="urn:microsoft.com/office/officeart/2018/5/layout/IconCircleLabelList"/>
    <dgm:cxn modelId="{C6520D5B-6951-4F3D-9BB3-6EDAD6986F82}" type="presParOf" srcId="{3599B5AB-D56F-4936-83B4-57F80AF8B8E4}" destId="{72B89415-B9C4-4151-B4CD-EB0324586F02}" srcOrd="1" destOrd="0" presId="urn:microsoft.com/office/officeart/2018/5/layout/IconCircleLabelList"/>
    <dgm:cxn modelId="{CA3EC27F-9304-4347-BE73-F090592D55BC}" type="presParOf" srcId="{3599B5AB-D56F-4936-83B4-57F80AF8B8E4}" destId="{C74CDAB6-AEFF-4892-8005-D6C0B2A05D4A}" srcOrd="2" destOrd="0" presId="urn:microsoft.com/office/officeart/2018/5/layout/IconCircleLabelList"/>
    <dgm:cxn modelId="{FA0A0E4D-07C7-4385-AA37-7DE02450F3A6}" type="presParOf" srcId="{3599B5AB-D56F-4936-83B4-57F80AF8B8E4}" destId="{24BDAA17-3D0F-4900-B34E-CC3D002B1399}" srcOrd="3" destOrd="0" presId="urn:microsoft.com/office/officeart/2018/5/layout/IconCircleLabelList"/>
    <dgm:cxn modelId="{9AFAA364-C6B0-43DF-85E2-C2CD6BC15208}" type="presParOf" srcId="{8454A2C0-CBD7-4E4C-8188-1ECCD4795049}" destId="{0150A3E0-B782-4A13-9890-56675045BF90}" srcOrd="1" destOrd="0" presId="urn:microsoft.com/office/officeart/2018/5/layout/IconCircleLabelList"/>
    <dgm:cxn modelId="{61A49046-E322-4625-A964-407508D8322B}" type="presParOf" srcId="{8454A2C0-CBD7-4E4C-8188-1ECCD4795049}" destId="{35A6DD3C-03C2-41E9-8188-4C13D0A4B6FF}" srcOrd="2" destOrd="0" presId="urn:microsoft.com/office/officeart/2018/5/layout/IconCircleLabelList"/>
    <dgm:cxn modelId="{370E86AF-5AF1-4D79-806A-CB79BF9F8F66}" type="presParOf" srcId="{35A6DD3C-03C2-41E9-8188-4C13D0A4B6FF}" destId="{E08978B4-0AC2-4C95-8D1C-3AD0840F440B}" srcOrd="0" destOrd="0" presId="urn:microsoft.com/office/officeart/2018/5/layout/IconCircleLabelList"/>
    <dgm:cxn modelId="{FDA8C7F3-1A88-401B-828D-D5E84B50078E}" type="presParOf" srcId="{35A6DD3C-03C2-41E9-8188-4C13D0A4B6FF}" destId="{D58AD277-B202-4B05-85C0-6B4426F6C133}" srcOrd="1" destOrd="0" presId="urn:microsoft.com/office/officeart/2018/5/layout/IconCircleLabelList"/>
    <dgm:cxn modelId="{CCE6FC05-BADA-40D6-AED1-C666AD63F3F7}" type="presParOf" srcId="{35A6DD3C-03C2-41E9-8188-4C13D0A4B6FF}" destId="{3317F3E3-73D7-432B-BFCE-A2A8542EA4A6}" srcOrd="2" destOrd="0" presId="urn:microsoft.com/office/officeart/2018/5/layout/IconCircleLabelList"/>
    <dgm:cxn modelId="{69506510-BC81-4E37-AE5F-4F141451B31C}" type="presParOf" srcId="{35A6DD3C-03C2-41E9-8188-4C13D0A4B6FF}" destId="{47522F55-05AA-479D-A03D-066A23EA527A}" srcOrd="3" destOrd="0" presId="urn:microsoft.com/office/officeart/2018/5/layout/IconCircleLabelList"/>
    <dgm:cxn modelId="{62906406-A30E-45FF-A94F-870E7C47618D}" type="presParOf" srcId="{8454A2C0-CBD7-4E4C-8188-1ECCD4795049}" destId="{A4430C03-C1CB-47B8-95D5-238290727D67}" srcOrd="3" destOrd="0" presId="urn:microsoft.com/office/officeart/2018/5/layout/IconCircleLabelList"/>
    <dgm:cxn modelId="{4DD1A5B8-BCA6-4D8C-8666-ABA46E40CB1E}" type="presParOf" srcId="{8454A2C0-CBD7-4E4C-8188-1ECCD4795049}" destId="{087E98DB-85FC-4580-A3FD-F04F1C6C6AB1}" srcOrd="4" destOrd="0" presId="urn:microsoft.com/office/officeart/2018/5/layout/IconCircleLabelList"/>
    <dgm:cxn modelId="{A1709645-26C5-4F76-98F2-C0142F9E141B}" type="presParOf" srcId="{087E98DB-85FC-4580-A3FD-F04F1C6C6AB1}" destId="{38F4219B-75C1-49E9-976F-2353A4404C99}" srcOrd="0" destOrd="0" presId="urn:microsoft.com/office/officeart/2018/5/layout/IconCircleLabelList"/>
    <dgm:cxn modelId="{E965BE37-F312-462B-9126-7D036A4D1B1B}" type="presParOf" srcId="{087E98DB-85FC-4580-A3FD-F04F1C6C6AB1}" destId="{5D52CAC7-578F-4CFE-BB02-E4876B42DECC}" srcOrd="1" destOrd="0" presId="urn:microsoft.com/office/officeart/2018/5/layout/IconCircleLabelList"/>
    <dgm:cxn modelId="{9E585A71-1E96-4D38-B342-F4A33060CBBF}" type="presParOf" srcId="{087E98DB-85FC-4580-A3FD-F04F1C6C6AB1}" destId="{12FA0A06-9F32-4BDC-AC01-A8461A3AA1C6}" srcOrd="2" destOrd="0" presId="urn:microsoft.com/office/officeart/2018/5/layout/IconCircleLabelList"/>
    <dgm:cxn modelId="{AC8C552E-6E60-4381-824A-E6F1700F20DA}" type="presParOf" srcId="{087E98DB-85FC-4580-A3FD-F04F1C6C6AB1}" destId="{83668247-6A8D-4FF2-AEFC-0C1D8327BF5C}" srcOrd="3" destOrd="0" presId="urn:microsoft.com/office/officeart/2018/5/layout/IconCircleLabelList"/>
    <dgm:cxn modelId="{F97A1171-1989-441D-B9EC-376240F6BDE0}" type="presParOf" srcId="{8454A2C0-CBD7-4E4C-8188-1ECCD4795049}" destId="{C06FB3CD-B0DC-4B5F-AD4D-973A3F0BE158}" srcOrd="5" destOrd="0" presId="urn:microsoft.com/office/officeart/2018/5/layout/IconCircleLabelList"/>
    <dgm:cxn modelId="{B9F17AEE-D531-4A4B-8250-BA78BD834DC1}" type="presParOf" srcId="{8454A2C0-CBD7-4E4C-8188-1ECCD4795049}" destId="{73D3CF72-AE08-4647-8DBC-83B4881D2EFB}" srcOrd="6" destOrd="0" presId="urn:microsoft.com/office/officeart/2018/5/layout/IconCircleLabelList"/>
    <dgm:cxn modelId="{84188E1B-9AA9-4ECD-9809-DC1DF5DCADD0}" type="presParOf" srcId="{73D3CF72-AE08-4647-8DBC-83B4881D2EFB}" destId="{725F1CFA-F31C-49F1-BC51-F7F4A6CE069A}" srcOrd="0" destOrd="0" presId="urn:microsoft.com/office/officeart/2018/5/layout/IconCircleLabelList"/>
    <dgm:cxn modelId="{DA2CDF26-EA33-4777-A7F9-438AE4DFD898}" type="presParOf" srcId="{73D3CF72-AE08-4647-8DBC-83B4881D2EFB}" destId="{8B14CF53-5D19-4676-BC9E-A25CC880F231}" srcOrd="1" destOrd="0" presId="urn:microsoft.com/office/officeart/2018/5/layout/IconCircleLabelList"/>
    <dgm:cxn modelId="{458111B4-3DF8-42F5-AF33-C06E2A26B517}" type="presParOf" srcId="{73D3CF72-AE08-4647-8DBC-83B4881D2EFB}" destId="{9485A7C6-95A0-4D72-A866-6AC0EE5CF1D8}" srcOrd="2" destOrd="0" presId="urn:microsoft.com/office/officeart/2018/5/layout/IconCircleLabelList"/>
    <dgm:cxn modelId="{AEBEC664-989F-4897-87D8-BE5123079009}" type="presParOf" srcId="{73D3CF72-AE08-4647-8DBC-83B4881D2EFB}" destId="{AADBD13A-A780-4B9D-8995-116C22AB20E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2077F-2CDB-4128-9A7C-40C63962C2E8}">
      <dsp:nvSpPr>
        <dsp:cNvPr id="0" name=""/>
        <dsp:cNvSpPr/>
      </dsp:nvSpPr>
      <dsp:spPr>
        <a:xfrm>
          <a:off x="973190" y="748364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89415-B9C4-4151-B4CD-EB0324586F02}">
      <dsp:nvSpPr>
        <dsp:cNvPr id="0" name=""/>
        <dsp:cNvSpPr/>
      </dsp:nvSpPr>
      <dsp:spPr>
        <a:xfrm>
          <a:off x="1242597" y="1017771"/>
          <a:ext cx="725326" cy="7253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DAA17-3D0F-4900-B34E-CC3D002B1399}">
      <dsp:nvSpPr>
        <dsp:cNvPr id="0" name=""/>
        <dsp:cNvSpPr/>
      </dsp:nvSpPr>
      <dsp:spPr>
        <a:xfrm>
          <a:off x="569079" y="2406254"/>
          <a:ext cx="2072362" cy="119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100" kern="1200" dirty="0"/>
            <a:t>Badanie ankietowe przeprowadzone zostało w miesiącach od lutego do marca 2022 roku w formie internetowej za pomocą formularza Google. </a:t>
          </a:r>
          <a:endParaRPr lang="en-US" sz="1100" kern="1200" dirty="0"/>
        </a:p>
      </dsp:txBody>
      <dsp:txXfrm>
        <a:off x="569079" y="2406254"/>
        <a:ext cx="2072362" cy="1196718"/>
      </dsp:txXfrm>
    </dsp:sp>
    <dsp:sp modelId="{E08978B4-0AC2-4C95-8D1C-3AD0840F440B}">
      <dsp:nvSpPr>
        <dsp:cNvPr id="0" name=""/>
        <dsp:cNvSpPr/>
      </dsp:nvSpPr>
      <dsp:spPr>
        <a:xfrm>
          <a:off x="3408216" y="748364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AD277-B202-4B05-85C0-6B4426F6C133}">
      <dsp:nvSpPr>
        <dsp:cNvPr id="0" name=""/>
        <dsp:cNvSpPr/>
      </dsp:nvSpPr>
      <dsp:spPr>
        <a:xfrm>
          <a:off x="3677623" y="1017771"/>
          <a:ext cx="725326" cy="72532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22F55-05AA-479D-A03D-066A23EA527A}">
      <dsp:nvSpPr>
        <dsp:cNvPr id="0" name=""/>
        <dsp:cNvSpPr/>
      </dsp:nvSpPr>
      <dsp:spPr>
        <a:xfrm>
          <a:off x="3004105" y="2406254"/>
          <a:ext cx="2072362" cy="119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100" kern="1200"/>
            <a:t>Badanie było ogólnodostępne na terenie całej Polski.</a:t>
          </a:r>
          <a:endParaRPr lang="en-US" sz="1100" kern="1200"/>
        </a:p>
      </dsp:txBody>
      <dsp:txXfrm>
        <a:off x="3004105" y="2406254"/>
        <a:ext cx="2072362" cy="1196718"/>
      </dsp:txXfrm>
    </dsp:sp>
    <dsp:sp modelId="{38F4219B-75C1-49E9-976F-2353A4404C99}">
      <dsp:nvSpPr>
        <dsp:cNvPr id="0" name=""/>
        <dsp:cNvSpPr/>
      </dsp:nvSpPr>
      <dsp:spPr>
        <a:xfrm>
          <a:off x="5843242" y="748364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2CAC7-578F-4CFE-BB02-E4876B42DECC}">
      <dsp:nvSpPr>
        <dsp:cNvPr id="0" name=""/>
        <dsp:cNvSpPr/>
      </dsp:nvSpPr>
      <dsp:spPr>
        <a:xfrm>
          <a:off x="6112649" y="1017771"/>
          <a:ext cx="725326" cy="72532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68247-6A8D-4FF2-AEFC-0C1D8327BF5C}">
      <dsp:nvSpPr>
        <dsp:cNvPr id="0" name=""/>
        <dsp:cNvSpPr/>
      </dsp:nvSpPr>
      <dsp:spPr>
        <a:xfrm>
          <a:off x="5439131" y="2406254"/>
          <a:ext cx="2072362" cy="119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100" kern="1200"/>
            <a:t>Formularz ankietowy składał się z 52 pytań, zarówno otwartych jak również zamkniętych oraz zdjęć, na których podstawie respondenci udzielali odpowiedzi. </a:t>
          </a:r>
          <a:endParaRPr lang="en-US" sz="1100" kern="1200"/>
        </a:p>
      </dsp:txBody>
      <dsp:txXfrm>
        <a:off x="5439131" y="2406254"/>
        <a:ext cx="2072362" cy="1196718"/>
      </dsp:txXfrm>
    </dsp:sp>
    <dsp:sp modelId="{725F1CFA-F31C-49F1-BC51-F7F4A6CE069A}">
      <dsp:nvSpPr>
        <dsp:cNvPr id="0" name=""/>
        <dsp:cNvSpPr/>
      </dsp:nvSpPr>
      <dsp:spPr>
        <a:xfrm>
          <a:off x="8278268" y="748364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4CF53-5D19-4676-BC9E-A25CC880F231}">
      <dsp:nvSpPr>
        <dsp:cNvPr id="0" name=""/>
        <dsp:cNvSpPr/>
      </dsp:nvSpPr>
      <dsp:spPr>
        <a:xfrm>
          <a:off x="8547675" y="1017771"/>
          <a:ext cx="725326" cy="72532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BD13A-A780-4B9D-8995-116C22AB20EF}">
      <dsp:nvSpPr>
        <dsp:cNvPr id="0" name=""/>
        <dsp:cNvSpPr/>
      </dsp:nvSpPr>
      <dsp:spPr>
        <a:xfrm>
          <a:off x="7874157" y="2406254"/>
          <a:ext cx="2072362" cy="119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100" kern="1200"/>
            <a:t>Ankieta była formą badania anonimowego. </a:t>
          </a:r>
          <a:endParaRPr lang="en-US" sz="1100" kern="1200"/>
        </a:p>
      </dsp:txBody>
      <dsp:txXfrm>
        <a:off x="7874157" y="2406254"/>
        <a:ext cx="2072362" cy="1196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81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06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23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2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96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09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7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46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58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77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85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221C6-12B1-4E6A-A53E-7794998CDB13}" type="datetimeFigureOut">
              <a:rPr lang="pl-PL" smtClean="0"/>
              <a:t>07.03.2023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8300-D3DF-4B7A-8E61-A40F398636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152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3184955"/>
          </a:xfrm>
        </p:spPr>
        <p:txBody>
          <a:bodyPr>
            <a:normAutofit/>
          </a:bodyPr>
          <a:lstStyle/>
          <a:p>
            <a:pPr algn="l"/>
            <a:r>
              <a:rPr lang="pl-PL" sz="4000" dirty="0">
                <a:latin typeface="Bodoni 72 Book" pitchFamily="2" charset="0"/>
              </a:rPr>
              <a:t>Makijaż, jeden                z elementów kreujących wizerunek kobiety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3467" y="4752871"/>
            <a:ext cx="4620584" cy="1300308"/>
          </a:xfrm>
        </p:spPr>
        <p:txBody>
          <a:bodyPr>
            <a:normAutofit/>
          </a:bodyPr>
          <a:lstStyle/>
          <a:p>
            <a:pPr algn="l"/>
            <a:r>
              <a:rPr lang="pl-PL" sz="1600" dirty="0">
                <a:latin typeface="Bodoni 72 Book" pitchFamily="2" charset="0"/>
              </a:rPr>
              <a:t>Dr Katarzyna </a:t>
            </a:r>
            <a:r>
              <a:rPr lang="pl-PL" sz="1600" dirty="0" err="1">
                <a:latin typeface="Bodoni 72 Book" pitchFamily="2" charset="0"/>
              </a:rPr>
              <a:t>Sidor</a:t>
            </a:r>
            <a:endParaRPr lang="pl-PL" sz="1600" dirty="0">
              <a:latin typeface="Bodoni 72 Book" pitchFamily="2" charset="0"/>
            </a:endParaRPr>
          </a:p>
          <a:p>
            <a:pPr algn="l"/>
            <a:r>
              <a:rPr lang="pl-PL" sz="1600" dirty="0">
                <a:latin typeface="Bodoni 72 Book" pitchFamily="2" charset="0"/>
              </a:rPr>
              <a:t>Zakład Psychologii </a:t>
            </a:r>
          </a:p>
          <a:p>
            <a:pPr algn="l"/>
            <a:r>
              <a:rPr lang="pl-PL" sz="1600" dirty="0">
                <a:latin typeface="Bodoni 72 Book" pitchFamily="2" charset="0"/>
              </a:rPr>
              <a:t>Katedry Psychospołecznych Aspektów Medycyny UMLUB </a:t>
            </a:r>
          </a:p>
        </p:txBody>
      </p:sp>
      <p:pic>
        <p:nvPicPr>
          <p:cNvPr id="14" name="Picture 4" descr="Czerwona szminka">
            <a:extLst>
              <a:ext uri="{FF2B5EF4-FFF2-40B4-BE49-F238E27FC236}">
                <a16:creationId xmlns:a16="http://schemas.microsoft.com/office/drawing/2014/main" id="{EE359756-3CF9-9FEB-E673-13DB33F47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7" r="13165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9"/>
    </mc:Choice>
    <mc:Fallback xmlns="">
      <p:transition spd="slow" advTm="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1588" y="662400"/>
            <a:ext cx="10055721" cy="1325563"/>
          </a:xfrm>
        </p:spPr>
        <p:txBody>
          <a:bodyPr anchor="t">
            <a:normAutofit/>
          </a:bodyPr>
          <a:lstStyle/>
          <a:p>
            <a:r>
              <a:rPr lang="pl-PL" dirty="0">
                <a:latin typeface="Bodoni 72 Book" pitchFamily="2" charset="0"/>
              </a:rPr>
              <a:t>Wyniki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2286001"/>
            <a:ext cx="10089112" cy="3909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Po przeanalizowaniu ankiety, której celem było określenie wpływu makijażu na wizerunek kobiety oraz sposób    w jaki jest postrzegana przez otoczenie, można zauważyć, że liczna grupa ankietowanych udzielała odpowiedzi     w podobny sposób.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Znaczna część respondentów niezależnie od wieku i płci uważała, że kobiety uwidocznione na fotografiach znacznie lepiej wyglądały w makijażu niż bez, argumentując fakt tym, że kobieta w makijażu wygląda młodziej i na bardziej pewną siebie.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Jedynie nieliczny odsetek ankietowanych stwierdził, że kobiety lepiej wyglądały bez makijaż, gdyż ten nie wniósł żadnej zmiany, bądź sprawił, że kobieta wygląda na starszą niż na fotografii bez makijażu.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Jednak, mimo licznych twierdzeń, iż makijaż sprawia, że kobieta wygląda młodziej analiza starszej kobiety w mocnym makijażu zaprzecza temu twierdzeniu.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Respondenci stanowczo uznali, że makijaż dodał kobiecie lat i negatywnie wpłynął na jej wygląd i sposób w jaki ją postrzegają.</a:t>
            </a: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24"/>
    </mc:Choice>
    <mc:Fallback xmlns="">
      <p:transition spd="slow" advTm="7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1DF09CD-25B8-4B12-8634-158BA767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1DCDDC-E189-49ED-BAB0-BF014853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30EFBC-FDAD-4CE7-8222-23968A79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5E33FA7-5CA0-4E9A-8D01-D8EDB5F4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551875"/>
          </a:xfrm>
          <a:custGeom>
            <a:avLst/>
            <a:gdLst>
              <a:gd name="connsiteX0" fmla="*/ 0 w 12191999"/>
              <a:gd name="connsiteY0" fmla="*/ 0 h 6551875"/>
              <a:gd name="connsiteX1" fmla="*/ 12191999 w 12191999"/>
              <a:gd name="connsiteY1" fmla="*/ 0 h 6551875"/>
              <a:gd name="connsiteX2" fmla="*/ 12191999 w 12191999"/>
              <a:gd name="connsiteY2" fmla="*/ 6181404 h 6551875"/>
              <a:gd name="connsiteX3" fmla="*/ 12190147 w 12191999"/>
              <a:gd name="connsiteY3" fmla="*/ 6181361 h 6551875"/>
              <a:gd name="connsiteX4" fmla="*/ 12129821 w 12191999"/>
              <a:gd name="connsiteY4" fmla="*/ 6173424 h 6551875"/>
              <a:gd name="connsiteX5" fmla="*/ 12077433 w 12191999"/>
              <a:gd name="connsiteY5" fmla="*/ 6162311 h 6551875"/>
              <a:gd name="connsiteX6" fmla="*/ 12031397 w 12191999"/>
              <a:gd name="connsiteY6" fmla="*/ 6148023 h 6551875"/>
              <a:gd name="connsiteX7" fmla="*/ 11990121 w 12191999"/>
              <a:gd name="connsiteY7" fmla="*/ 6132148 h 6551875"/>
              <a:gd name="connsiteX8" fmla="*/ 11953609 w 12191999"/>
              <a:gd name="connsiteY8" fmla="*/ 6113098 h 6551875"/>
              <a:gd name="connsiteX9" fmla="*/ 11915509 w 12191999"/>
              <a:gd name="connsiteY9" fmla="*/ 6094048 h 6551875"/>
              <a:gd name="connsiteX10" fmla="*/ 11877409 w 12191999"/>
              <a:gd name="connsiteY10" fmla="*/ 6074998 h 6551875"/>
              <a:gd name="connsiteX11" fmla="*/ 11840897 w 12191999"/>
              <a:gd name="connsiteY11" fmla="*/ 6059123 h 6551875"/>
              <a:gd name="connsiteX12" fmla="*/ 11799621 w 12191999"/>
              <a:gd name="connsiteY12" fmla="*/ 6043248 h 6551875"/>
              <a:gd name="connsiteX13" fmla="*/ 11753583 w 12191999"/>
              <a:gd name="connsiteY13" fmla="*/ 6027373 h 6551875"/>
              <a:gd name="connsiteX14" fmla="*/ 11701197 w 12191999"/>
              <a:gd name="connsiteY14" fmla="*/ 6016261 h 6551875"/>
              <a:gd name="connsiteX15" fmla="*/ 11640871 w 12191999"/>
              <a:gd name="connsiteY15" fmla="*/ 6009911 h 6551875"/>
              <a:gd name="connsiteX16" fmla="*/ 11572609 w 12191999"/>
              <a:gd name="connsiteY16" fmla="*/ 6006736 h 6551875"/>
              <a:gd name="connsiteX17" fmla="*/ 11504347 w 12191999"/>
              <a:gd name="connsiteY17" fmla="*/ 6009911 h 6551875"/>
              <a:gd name="connsiteX18" fmla="*/ 11444021 w 12191999"/>
              <a:gd name="connsiteY18" fmla="*/ 6016261 h 6551875"/>
              <a:gd name="connsiteX19" fmla="*/ 11391633 w 12191999"/>
              <a:gd name="connsiteY19" fmla="*/ 6027373 h 6551875"/>
              <a:gd name="connsiteX20" fmla="*/ 11345597 w 12191999"/>
              <a:gd name="connsiteY20" fmla="*/ 6043248 h 6551875"/>
              <a:gd name="connsiteX21" fmla="*/ 11304321 w 12191999"/>
              <a:gd name="connsiteY21" fmla="*/ 6059123 h 6551875"/>
              <a:gd name="connsiteX22" fmla="*/ 11267809 w 12191999"/>
              <a:gd name="connsiteY22" fmla="*/ 6074998 h 6551875"/>
              <a:gd name="connsiteX23" fmla="*/ 11229709 w 12191999"/>
              <a:gd name="connsiteY23" fmla="*/ 6094048 h 6551875"/>
              <a:gd name="connsiteX24" fmla="*/ 11191609 w 12191999"/>
              <a:gd name="connsiteY24" fmla="*/ 6113098 h 6551875"/>
              <a:gd name="connsiteX25" fmla="*/ 11155097 w 12191999"/>
              <a:gd name="connsiteY25" fmla="*/ 6132148 h 6551875"/>
              <a:gd name="connsiteX26" fmla="*/ 11113821 w 12191999"/>
              <a:gd name="connsiteY26" fmla="*/ 6148023 h 6551875"/>
              <a:gd name="connsiteX27" fmla="*/ 11067783 w 12191999"/>
              <a:gd name="connsiteY27" fmla="*/ 6162311 h 6551875"/>
              <a:gd name="connsiteX28" fmla="*/ 11015397 w 12191999"/>
              <a:gd name="connsiteY28" fmla="*/ 6173423 h 6551875"/>
              <a:gd name="connsiteX29" fmla="*/ 10955071 w 12191999"/>
              <a:gd name="connsiteY29" fmla="*/ 6181361 h 6551875"/>
              <a:gd name="connsiteX30" fmla="*/ 10886809 w 12191999"/>
              <a:gd name="connsiteY30" fmla="*/ 6182948 h 6551875"/>
              <a:gd name="connsiteX31" fmla="*/ 10818547 w 12191999"/>
              <a:gd name="connsiteY31" fmla="*/ 6181361 h 6551875"/>
              <a:gd name="connsiteX32" fmla="*/ 10758221 w 12191999"/>
              <a:gd name="connsiteY32" fmla="*/ 6173423 h 6551875"/>
              <a:gd name="connsiteX33" fmla="*/ 10705833 w 12191999"/>
              <a:gd name="connsiteY33" fmla="*/ 6162311 h 6551875"/>
              <a:gd name="connsiteX34" fmla="*/ 10659797 w 12191999"/>
              <a:gd name="connsiteY34" fmla="*/ 6148023 h 6551875"/>
              <a:gd name="connsiteX35" fmla="*/ 10618521 w 12191999"/>
              <a:gd name="connsiteY35" fmla="*/ 6132148 h 6551875"/>
              <a:gd name="connsiteX36" fmla="*/ 10582009 w 12191999"/>
              <a:gd name="connsiteY36" fmla="*/ 6113098 h 6551875"/>
              <a:gd name="connsiteX37" fmla="*/ 10543909 w 12191999"/>
              <a:gd name="connsiteY37" fmla="*/ 6094048 h 6551875"/>
              <a:gd name="connsiteX38" fmla="*/ 10505809 w 12191999"/>
              <a:gd name="connsiteY38" fmla="*/ 6074998 h 6551875"/>
              <a:gd name="connsiteX39" fmla="*/ 10469297 w 12191999"/>
              <a:gd name="connsiteY39" fmla="*/ 6059123 h 6551875"/>
              <a:gd name="connsiteX40" fmla="*/ 10428021 w 12191999"/>
              <a:gd name="connsiteY40" fmla="*/ 6043248 h 6551875"/>
              <a:gd name="connsiteX41" fmla="*/ 10381983 w 12191999"/>
              <a:gd name="connsiteY41" fmla="*/ 6027373 h 6551875"/>
              <a:gd name="connsiteX42" fmla="*/ 10329597 w 12191999"/>
              <a:gd name="connsiteY42" fmla="*/ 6016261 h 6551875"/>
              <a:gd name="connsiteX43" fmla="*/ 10269271 w 12191999"/>
              <a:gd name="connsiteY43" fmla="*/ 6009911 h 6551875"/>
              <a:gd name="connsiteX44" fmla="*/ 10201009 w 12191999"/>
              <a:gd name="connsiteY44" fmla="*/ 6006736 h 6551875"/>
              <a:gd name="connsiteX45" fmla="*/ 10132747 w 12191999"/>
              <a:gd name="connsiteY45" fmla="*/ 6009911 h 6551875"/>
              <a:gd name="connsiteX46" fmla="*/ 10072421 w 12191999"/>
              <a:gd name="connsiteY46" fmla="*/ 6016261 h 6551875"/>
              <a:gd name="connsiteX47" fmla="*/ 10020033 w 12191999"/>
              <a:gd name="connsiteY47" fmla="*/ 6027373 h 6551875"/>
              <a:gd name="connsiteX48" fmla="*/ 9973997 w 12191999"/>
              <a:gd name="connsiteY48" fmla="*/ 6043248 h 6551875"/>
              <a:gd name="connsiteX49" fmla="*/ 9932721 w 12191999"/>
              <a:gd name="connsiteY49" fmla="*/ 6059123 h 6551875"/>
              <a:gd name="connsiteX50" fmla="*/ 9896209 w 12191999"/>
              <a:gd name="connsiteY50" fmla="*/ 6074998 h 6551875"/>
              <a:gd name="connsiteX51" fmla="*/ 9820009 w 12191999"/>
              <a:gd name="connsiteY51" fmla="*/ 6113098 h 6551875"/>
              <a:gd name="connsiteX52" fmla="*/ 9783497 w 12191999"/>
              <a:gd name="connsiteY52" fmla="*/ 6132148 h 6551875"/>
              <a:gd name="connsiteX53" fmla="*/ 9742221 w 12191999"/>
              <a:gd name="connsiteY53" fmla="*/ 6148023 h 6551875"/>
              <a:gd name="connsiteX54" fmla="*/ 9696183 w 12191999"/>
              <a:gd name="connsiteY54" fmla="*/ 6162311 h 6551875"/>
              <a:gd name="connsiteX55" fmla="*/ 9643797 w 12191999"/>
              <a:gd name="connsiteY55" fmla="*/ 6173423 h 6551875"/>
              <a:gd name="connsiteX56" fmla="*/ 9583471 w 12191999"/>
              <a:gd name="connsiteY56" fmla="*/ 6181361 h 6551875"/>
              <a:gd name="connsiteX57" fmla="*/ 9515209 w 12191999"/>
              <a:gd name="connsiteY57" fmla="*/ 6182948 h 6551875"/>
              <a:gd name="connsiteX58" fmla="*/ 9446947 w 12191999"/>
              <a:gd name="connsiteY58" fmla="*/ 6181361 h 6551875"/>
              <a:gd name="connsiteX59" fmla="*/ 9386621 w 12191999"/>
              <a:gd name="connsiteY59" fmla="*/ 6173423 h 6551875"/>
              <a:gd name="connsiteX60" fmla="*/ 9334233 w 12191999"/>
              <a:gd name="connsiteY60" fmla="*/ 6162311 h 6551875"/>
              <a:gd name="connsiteX61" fmla="*/ 9288197 w 12191999"/>
              <a:gd name="connsiteY61" fmla="*/ 6148023 h 6551875"/>
              <a:gd name="connsiteX62" fmla="*/ 9246921 w 12191999"/>
              <a:gd name="connsiteY62" fmla="*/ 6132148 h 6551875"/>
              <a:gd name="connsiteX63" fmla="*/ 9210409 w 12191999"/>
              <a:gd name="connsiteY63" fmla="*/ 6113098 h 6551875"/>
              <a:gd name="connsiteX64" fmla="*/ 9172309 w 12191999"/>
              <a:gd name="connsiteY64" fmla="*/ 6094048 h 6551875"/>
              <a:gd name="connsiteX65" fmla="*/ 9134209 w 12191999"/>
              <a:gd name="connsiteY65" fmla="*/ 6074998 h 6551875"/>
              <a:gd name="connsiteX66" fmla="*/ 9097697 w 12191999"/>
              <a:gd name="connsiteY66" fmla="*/ 6059123 h 6551875"/>
              <a:gd name="connsiteX67" fmla="*/ 9056421 w 12191999"/>
              <a:gd name="connsiteY67" fmla="*/ 6043248 h 6551875"/>
              <a:gd name="connsiteX68" fmla="*/ 9010383 w 12191999"/>
              <a:gd name="connsiteY68" fmla="*/ 6027373 h 6551875"/>
              <a:gd name="connsiteX69" fmla="*/ 8957997 w 12191999"/>
              <a:gd name="connsiteY69" fmla="*/ 6016261 h 6551875"/>
              <a:gd name="connsiteX70" fmla="*/ 8897671 w 12191999"/>
              <a:gd name="connsiteY70" fmla="*/ 6009911 h 6551875"/>
              <a:gd name="connsiteX71" fmla="*/ 8827821 w 12191999"/>
              <a:gd name="connsiteY71" fmla="*/ 6006736 h 6551875"/>
              <a:gd name="connsiteX72" fmla="*/ 8761147 w 12191999"/>
              <a:gd name="connsiteY72" fmla="*/ 6009911 h 6551875"/>
              <a:gd name="connsiteX73" fmla="*/ 8700821 w 12191999"/>
              <a:gd name="connsiteY73" fmla="*/ 6016261 h 6551875"/>
              <a:gd name="connsiteX74" fmla="*/ 8648433 w 12191999"/>
              <a:gd name="connsiteY74" fmla="*/ 6027373 h 6551875"/>
              <a:gd name="connsiteX75" fmla="*/ 8602397 w 12191999"/>
              <a:gd name="connsiteY75" fmla="*/ 6043248 h 6551875"/>
              <a:gd name="connsiteX76" fmla="*/ 8561121 w 12191999"/>
              <a:gd name="connsiteY76" fmla="*/ 6059123 h 6551875"/>
              <a:gd name="connsiteX77" fmla="*/ 8524609 w 12191999"/>
              <a:gd name="connsiteY77" fmla="*/ 6074998 h 6551875"/>
              <a:gd name="connsiteX78" fmla="*/ 8486509 w 12191999"/>
              <a:gd name="connsiteY78" fmla="*/ 6094048 h 6551875"/>
              <a:gd name="connsiteX79" fmla="*/ 8448409 w 12191999"/>
              <a:gd name="connsiteY79" fmla="*/ 6113098 h 6551875"/>
              <a:gd name="connsiteX80" fmla="*/ 8411897 w 12191999"/>
              <a:gd name="connsiteY80" fmla="*/ 6132148 h 6551875"/>
              <a:gd name="connsiteX81" fmla="*/ 8370622 w 12191999"/>
              <a:gd name="connsiteY81" fmla="*/ 6148023 h 6551875"/>
              <a:gd name="connsiteX82" fmla="*/ 8324584 w 12191999"/>
              <a:gd name="connsiteY82" fmla="*/ 6162311 h 6551875"/>
              <a:gd name="connsiteX83" fmla="*/ 8272197 w 12191999"/>
              <a:gd name="connsiteY83" fmla="*/ 6173423 h 6551875"/>
              <a:gd name="connsiteX84" fmla="*/ 8211872 w 12191999"/>
              <a:gd name="connsiteY84" fmla="*/ 6181361 h 6551875"/>
              <a:gd name="connsiteX85" fmla="*/ 8143609 w 12191999"/>
              <a:gd name="connsiteY85" fmla="*/ 6182948 h 6551875"/>
              <a:gd name="connsiteX86" fmla="*/ 8075347 w 12191999"/>
              <a:gd name="connsiteY86" fmla="*/ 6181361 h 6551875"/>
              <a:gd name="connsiteX87" fmla="*/ 8015022 w 12191999"/>
              <a:gd name="connsiteY87" fmla="*/ 6173423 h 6551875"/>
              <a:gd name="connsiteX88" fmla="*/ 7962634 w 12191999"/>
              <a:gd name="connsiteY88" fmla="*/ 6162311 h 6551875"/>
              <a:gd name="connsiteX89" fmla="*/ 7916597 w 12191999"/>
              <a:gd name="connsiteY89" fmla="*/ 6148023 h 6551875"/>
              <a:gd name="connsiteX90" fmla="*/ 7875322 w 12191999"/>
              <a:gd name="connsiteY90" fmla="*/ 6132148 h 6551875"/>
              <a:gd name="connsiteX91" fmla="*/ 7838809 w 12191999"/>
              <a:gd name="connsiteY91" fmla="*/ 6113098 h 6551875"/>
              <a:gd name="connsiteX92" fmla="*/ 7800709 w 12191999"/>
              <a:gd name="connsiteY92" fmla="*/ 6094048 h 6551875"/>
              <a:gd name="connsiteX93" fmla="*/ 7762609 w 12191999"/>
              <a:gd name="connsiteY93" fmla="*/ 6074998 h 6551875"/>
              <a:gd name="connsiteX94" fmla="*/ 7726097 w 12191999"/>
              <a:gd name="connsiteY94" fmla="*/ 6059123 h 6551875"/>
              <a:gd name="connsiteX95" fmla="*/ 7684822 w 12191999"/>
              <a:gd name="connsiteY95" fmla="*/ 6043248 h 6551875"/>
              <a:gd name="connsiteX96" fmla="*/ 7638784 w 12191999"/>
              <a:gd name="connsiteY96" fmla="*/ 6027373 h 6551875"/>
              <a:gd name="connsiteX97" fmla="*/ 7586397 w 12191999"/>
              <a:gd name="connsiteY97" fmla="*/ 6016261 h 6551875"/>
              <a:gd name="connsiteX98" fmla="*/ 7526072 w 12191999"/>
              <a:gd name="connsiteY98" fmla="*/ 6009911 h 6551875"/>
              <a:gd name="connsiteX99" fmla="*/ 7457809 w 12191999"/>
              <a:gd name="connsiteY99" fmla="*/ 6006736 h 6551875"/>
              <a:gd name="connsiteX100" fmla="*/ 7389547 w 12191999"/>
              <a:gd name="connsiteY100" fmla="*/ 6009911 h 6551875"/>
              <a:gd name="connsiteX101" fmla="*/ 7329222 w 12191999"/>
              <a:gd name="connsiteY101" fmla="*/ 6016261 h 6551875"/>
              <a:gd name="connsiteX102" fmla="*/ 7276834 w 12191999"/>
              <a:gd name="connsiteY102" fmla="*/ 6027373 h 6551875"/>
              <a:gd name="connsiteX103" fmla="*/ 7230797 w 12191999"/>
              <a:gd name="connsiteY103" fmla="*/ 6043248 h 6551875"/>
              <a:gd name="connsiteX104" fmla="*/ 7189522 w 12191999"/>
              <a:gd name="connsiteY104" fmla="*/ 6059123 h 6551875"/>
              <a:gd name="connsiteX105" fmla="*/ 7153009 w 12191999"/>
              <a:gd name="connsiteY105" fmla="*/ 6074998 h 6551875"/>
              <a:gd name="connsiteX106" fmla="*/ 7114909 w 12191999"/>
              <a:gd name="connsiteY106" fmla="*/ 6094048 h 6551875"/>
              <a:gd name="connsiteX107" fmla="*/ 7076809 w 12191999"/>
              <a:gd name="connsiteY107" fmla="*/ 6113098 h 6551875"/>
              <a:gd name="connsiteX108" fmla="*/ 7040297 w 12191999"/>
              <a:gd name="connsiteY108" fmla="*/ 6132148 h 6551875"/>
              <a:gd name="connsiteX109" fmla="*/ 6999022 w 12191999"/>
              <a:gd name="connsiteY109" fmla="*/ 6148023 h 6551875"/>
              <a:gd name="connsiteX110" fmla="*/ 6952984 w 12191999"/>
              <a:gd name="connsiteY110" fmla="*/ 6162311 h 6551875"/>
              <a:gd name="connsiteX111" fmla="*/ 6900597 w 12191999"/>
              <a:gd name="connsiteY111" fmla="*/ 6173423 h 6551875"/>
              <a:gd name="connsiteX112" fmla="*/ 6840272 w 12191999"/>
              <a:gd name="connsiteY112" fmla="*/ 6181361 h 6551875"/>
              <a:gd name="connsiteX113" fmla="*/ 6781800 w 12191999"/>
              <a:gd name="connsiteY113" fmla="*/ 6182721 h 6551875"/>
              <a:gd name="connsiteX114" fmla="*/ 6723328 w 12191999"/>
              <a:gd name="connsiteY114" fmla="*/ 6181361 h 6551875"/>
              <a:gd name="connsiteX115" fmla="*/ 6663003 w 12191999"/>
              <a:gd name="connsiteY115" fmla="*/ 6173423 h 6551875"/>
              <a:gd name="connsiteX116" fmla="*/ 6610615 w 12191999"/>
              <a:gd name="connsiteY116" fmla="*/ 6162311 h 6551875"/>
              <a:gd name="connsiteX117" fmla="*/ 6564578 w 12191999"/>
              <a:gd name="connsiteY117" fmla="*/ 6148023 h 6551875"/>
              <a:gd name="connsiteX118" fmla="*/ 6523303 w 12191999"/>
              <a:gd name="connsiteY118" fmla="*/ 6132148 h 6551875"/>
              <a:gd name="connsiteX119" fmla="*/ 6486790 w 12191999"/>
              <a:gd name="connsiteY119" fmla="*/ 6113098 h 6551875"/>
              <a:gd name="connsiteX120" fmla="*/ 6448690 w 12191999"/>
              <a:gd name="connsiteY120" fmla="*/ 6094048 h 6551875"/>
              <a:gd name="connsiteX121" fmla="*/ 6410590 w 12191999"/>
              <a:gd name="connsiteY121" fmla="*/ 6074998 h 6551875"/>
              <a:gd name="connsiteX122" fmla="*/ 6374078 w 12191999"/>
              <a:gd name="connsiteY122" fmla="*/ 6059123 h 6551875"/>
              <a:gd name="connsiteX123" fmla="*/ 6332803 w 12191999"/>
              <a:gd name="connsiteY123" fmla="*/ 6043248 h 6551875"/>
              <a:gd name="connsiteX124" fmla="*/ 6286765 w 12191999"/>
              <a:gd name="connsiteY124" fmla="*/ 6027373 h 6551875"/>
              <a:gd name="connsiteX125" fmla="*/ 6234378 w 12191999"/>
              <a:gd name="connsiteY125" fmla="*/ 6016261 h 6551875"/>
              <a:gd name="connsiteX126" fmla="*/ 6174053 w 12191999"/>
              <a:gd name="connsiteY126" fmla="*/ 6009911 h 6551875"/>
              <a:gd name="connsiteX127" fmla="*/ 6105790 w 12191999"/>
              <a:gd name="connsiteY127" fmla="*/ 6006736 h 6551875"/>
              <a:gd name="connsiteX128" fmla="*/ 6096000 w 12191999"/>
              <a:gd name="connsiteY128" fmla="*/ 6007191 h 6551875"/>
              <a:gd name="connsiteX129" fmla="*/ 6086211 w 12191999"/>
              <a:gd name="connsiteY129" fmla="*/ 6006736 h 6551875"/>
              <a:gd name="connsiteX130" fmla="*/ 6017949 w 12191999"/>
              <a:gd name="connsiteY130" fmla="*/ 6009911 h 6551875"/>
              <a:gd name="connsiteX131" fmla="*/ 5957622 w 12191999"/>
              <a:gd name="connsiteY131" fmla="*/ 6016261 h 6551875"/>
              <a:gd name="connsiteX132" fmla="*/ 5905235 w 12191999"/>
              <a:gd name="connsiteY132" fmla="*/ 6027373 h 6551875"/>
              <a:gd name="connsiteX133" fmla="*/ 5859197 w 12191999"/>
              <a:gd name="connsiteY133" fmla="*/ 6043248 h 6551875"/>
              <a:gd name="connsiteX134" fmla="*/ 5817922 w 12191999"/>
              <a:gd name="connsiteY134" fmla="*/ 6059123 h 6551875"/>
              <a:gd name="connsiteX135" fmla="*/ 5781409 w 12191999"/>
              <a:gd name="connsiteY135" fmla="*/ 6074998 h 6551875"/>
              <a:gd name="connsiteX136" fmla="*/ 5743309 w 12191999"/>
              <a:gd name="connsiteY136" fmla="*/ 6094048 h 6551875"/>
              <a:gd name="connsiteX137" fmla="*/ 5705211 w 12191999"/>
              <a:gd name="connsiteY137" fmla="*/ 6113098 h 6551875"/>
              <a:gd name="connsiteX138" fmla="*/ 5668697 w 12191999"/>
              <a:gd name="connsiteY138" fmla="*/ 6132148 h 6551875"/>
              <a:gd name="connsiteX139" fmla="*/ 5627422 w 12191999"/>
              <a:gd name="connsiteY139" fmla="*/ 6148023 h 6551875"/>
              <a:gd name="connsiteX140" fmla="*/ 5581384 w 12191999"/>
              <a:gd name="connsiteY140" fmla="*/ 6162311 h 6551875"/>
              <a:gd name="connsiteX141" fmla="*/ 5528997 w 12191999"/>
              <a:gd name="connsiteY141" fmla="*/ 6173423 h 6551875"/>
              <a:gd name="connsiteX142" fmla="*/ 5468672 w 12191999"/>
              <a:gd name="connsiteY142" fmla="*/ 6181361 h 6551875"/>
              <a:gd name="connsiteX143" fmla="*/ 5410200 w 12191999"/>
              <a:gd name="connsiteY143" fmla="*/ 6182721 h 6551875"/>
              <a:gd name="connsiteX144" fmla="*/ 5351728 w 12191999"/>
              <a:gd name="connsiteY144" fmla="*/ 6181361 h 6551875"/>
              <a:gd name="connsiteX145" fmla="*/ 5291402 w 12191999"/>
              <a:gd name="connsiteY145" fmla="*/ 6173423 h 6551875"/>
              <a:gd name="connsiteX146" fmla="*/ 5239015 w 12191999"/>
              <a:gd name="connsiteY146" fmla="*/ 6162311 h 6551875"/>
              <a:gd name="connsiteX147" fmla="*/ 5192979 w 12191999"/>
              <a:gd name="connsiteY147" fmla="*/ 6148023 h 6551875"/>
              <a:gd name="connsiteX148" fmla="*/ 5151703 w 12191999"/>
              <a:gd name="connsiteY148" fmla="*/ 6132148 h 6551875"/>
              <a:gd name="connsiteX149" fmla="*/ 5115190 w 12191999"/>
              <a:gd name="connsiteY149" fmla="*/ 6113098 h 6551875"/>
              <a:gd name="connsiteX150" fmla="*/ 5077092 w 12191999"/>
              <a:gd name="connsiteY150" fmla="*/ 6094048 h 6551875"/>
              <a:gd name="connsiteX151" fmla="*/ 5038990 w 12191999"/>
              <a:gd name="connsiteY151" fmla="*/ 6074998 h 6551875"/>
              <a:gd name="connsiteX152" fmla="*/ 5002479 w 12191999"/>
              <a:gd name="connsiteY152" fmla="*/ 6059123 h 6551875"/>
              <a:gd name="connsiteX153" fmla="*/ 4961203 w 12191999"/>
              <a:gd name="connsiteY153" fmla="*/ 6043248 h 6551875"/>
              <a:gd name="connsiteX154" fmla="*/ 4915166 w 12191999"/>
              <a:gd name="connsiteY154" fmla="*/ 6027373 h 6551875"/>
              <a:gd name="connsiteX155" fmla="*/ 4862778 w 12191999"/>
              <a:gd name="connsiteY155" fmla="*/ 6016261 h 6551875"/>
              <a:gd name="connsiteX156" fmla="*/ 4802454 w 12191999"/>
              <a:gd name="connsiteY156" fmla="*/ 6009911 h 6551875"/>
              <a:gd name="connsiteX157" fmla="*/ 4734190 w 12191999"/>
              <a:gd name="connsiteY157" fmla="*/ 6006736 h 6551875"/>
              <a:gd name="connsiteX158" fmla="*/ 4665929 w 12191999"/>
              <a:gd name="connsiteY158" fmla="*/ 6009911 h 6551875"/>
              <a:gd name="connsiteX159" fmla="*/ 4605603 w 12191999"/>
              <a:gd name="connsiteY159" fmla="*/ 6016261 h 6551875"/>
              <a:gd name="connsiteX160" fmla="*/ 4553217 w 12191999"/>
              <a:gd name="connsiteY160" fmla="*/ 6027373 h 6551875"/>
              <a:gd name="connsiteX161" fmla="*/ 4507178 w 12191999"/>
              <a:gd name="connsiteY161" fmla="*/ 6043248 h 6551875"/>
              <a:gd name="connsiteX162" fmla="*/ 4465903 w 12191999"/>
              <a:gd name="connsiteY162" fmla="*/ 6059123 h 6551875"/>
              <a:gd name="connsiteX163" fmla="*/ 4429390 w 12191999"/>
              <a:gd name="connsiteY163" fmla="*/ 6074998 h 6551875"/>
              <a:gd name="connsiteX164" fmla="*/ 4353190 w 12191999"/>
              <a:gd name="connsiteY164" fmla="*/ 6113098 h 6551875"/>
              <a:gd name="connsiteX165" fmla="*/ 4316678 w 12191999"/>
              <a:gd name="connsiteY165" fmla="*/ 6132148 h 6551875"/>
              <a:gd name="connsiteX166" fmla="*/ 4275403 w 12191999"/>
              <a:gd name="connsiteY166" fmla="*/ 6148023 h 6551875"/>
              <a:gd name="connsiteX167" fmla="*/ 4229365 w 12191999"/>
              <a:gd name="connsiteY167" fmla="*/ 6162311 h 6551875"/>
              <a:gd name="connsiteX168" fmla="*/ 4176978 w 12191999"/>
              <a:gd name="connsiteY168" fmla="*/ 6173423 h 6551875"/>
              <a:gd name="connsiteX169" fmla="*/ 4116653 w 12191999"/>
              <a:gd name="connsiteY169" fmla="*/ 6181361 h 6551875"/>
              <a:gd name="connsiteX170" fmla="*/ 4048390 w 12191999"/>
              <a:gd name="connsiteY170" fmla="*/ 6182948 h 6551875"/>
              <a:gd name="connsiteX171" fmla="*/ 3980128 w 12191999"/>
              <a:gd name="connsiteY171" fmla="*/ 6181361 h 6551875"/>
              <a:gd name="connsiteX172" fmla="*/ 3919803 w 12191999"/>
              <a:gd name="connsiteY172" fmla="*/ 6173423 h 6551875"/>
              <a:gd name="connsiteX173" fmla="*/ 3867415 w 12191999"/>
              <a:gd name="connsiteY173" fmla="*/ 6162311 h 6551875"/>
              <a:gd name="connsiteX174" fmla="*/ 3821378 w 12191999"/>
              <a:gd name="connsiteY174" fmla="*/ 6148023 h 6551875"/>
              <a:gd name="connsiteX175" fmla="*/ 3780103 w 12191999"/>
              <a:gd name="connsiteY175" fmla="*/ 6132148 h 6551875"/>
              <a:gd name="connsiteX176" fmla="*/ 3743590 w 12191999"/>
              <a:gd name="connsiteY176" fmla="*/ 6113098 h 6551875"/>
              <a:gd name="connsiteX177" fmla="*/ 3705490 w 12191999"/>
              <a:gd name="connsiteY177" fmla="*/ 6094048 h 6551875"/>
              <a:gd name="connsiteX178" fmla="*/ 3667390 w 12191999"/>
              <a:gd name="connsiteY178" fmla="*/ 6074998 h 6551875"/>
              <a:gd name="connsiteX179" fmla="*/ 3630878 w 12191999"/>
              <a:gd name="connsiteY179" fmla="*/ 6059123 h 6551875"/>
              <a:gd name="connsiteX180" fmla="*/ 3589603 w 12191999"/>
              <a:gd name="connsiteY180" fmla="*/ 6043248 h 6551875"/>
              <a:gd name="connsiteX181" fmla="*/ 3543565 w 12191999"/>
              <a:gd name="connsiteY181" fmla="*/ 6027373 h 6551875"/>
              <a:gd name="connsiteX182" fmla="*/ 3491178 w 12191999"/>
              <a:gd name="connsiteY182" fmla="*/ 6016261 h 6551875"/>
              <a:gd name="connsiteX183" fmla="*/ 3430853 w 12191999"/>
              <a:gd name="connsiteY183" fmla="*/ 6009911 h 6551875"/>
              <a:gd name="connsiteX184" fmla="*/ 3361003 w 12191999"/>
              <a:gd name="connsiteY184" fmla="*/ 6006736 h 6551875"/>
              <a:gd name="connsiteX185" fmla="*/ 3294328 w 12191999"/>
              <a:gd name="connsiteY185" fmla="*/ 6009911 h 6551875"/>
              <a:gd name="connsiteX186" fmla="*/ 3234003 w 12191999"/>
              <a:gd name="connsiteY186" fmla="*/ 6016261 h 6551875"/>
              <a:gd name="connsiteX187" fmla="*/ 3181615 w 12191999"/>
              <a:gd name="connsiteY187" fmla="*/ 6027373 h 6551875"/>
              <a:gd name="connsiteX188" fmla="*/ 3135578 w 12191999"/>
              <a:gd name="connsiteY188" fmla="*/ 6043248 h 6551875"/>
              <a:gd name="connsiteX189" fmla="*/ 3094303 w 12191999"/>
              <a:gd name="connsiteY189" fmla="*/ 6059123 h 6551875"/>
              <a:gd name="connsiteX190" fmla="*/ 3057790 w 12191999"/>
              <a:gd name="connsiteY190" fmla="*/ 6074998 h 6551875"/>
              <a:gd name="connsiteX191" fmla="*/ 3019690 w 12191999"/>
              <a:gd name="connsiteY191" fmla="*/ 6094048 h 6551875"/>
              <a:gd name="connsiteX192" fmla="*/ 2981590 w 12191999"/>
              <a:gd name="connsiteY192" fmla="*/ 6113098 h 6551875"/>
              <a:gd name="connsiteX193" fmla="*/ 2945078 w 12191999"/>
              <a:gd name="connsiteY193" fmla="*/ 6132148 h 6551875"/>
              <a:gd name="connsiteX194" fmla="*/ 2903803 w 12191999"/>
              <a:gd name="connsiteY194" fmla="*/ 6148023 h 6551875"/>
              <a:gd name="connsiteX195" fmla="*/ 2857765 w 12191999"/>
              <a:gd name="connsiteY195" fmla="*/ 6162311 h 6551875"/>
              <a:gd name="connsiteX196" fmla="*/ 2805378 w 12191999"/>
              <a:gd name="connsiteY196" fmla="*/ 6173423 h 6551875"/>
              <a:gd name="connsiteX197" fmla="*/ 2745053 w 12191999"/>
              <a:gd name="connsiteY197" fmla="*/ 6181361 h 6551875"/>
              <a:gd name="connsiteX198" fmla="*/ 2676790 w 12191999"/>
              <a:gd name="connsiteY198" fmla="*/ 6182948 h 6551875"/>
              <a:gd name="connsiteX199" fmla="*/ 2608528 w 12191999"/>
              <a:gd name="connsiteY199" fmla="*/ 6181361 h 6551875"/>
              <a:gd name="connsiteX200" fmla="*/ 2548203 w 12191999"/>
              <a:gd name="connsiteY200" fmla="*/ 6173423 h 6551875"/>
              <a:gd name="connsiteX201" fmla="*/ 2495815 w 12191999"/>
              <a:gd name="connsiteY201" fmla="*/ 6162311 h 6551875"/>
              <a:gd name="connsiteX202" fmla="*/ 2449778 w 12191999"/>
              <a:gd name="connsiteY202" fmla="*/ 6148023 h 6551875"/>
              <a:gd name="connsiteX203" fmla="*/ 2408503 w 12191999"/>
              <a:gd name="connsiteY203" fmla="*/ 6132148 h 6551875"/>
              <a:gd name="connsiteX204" fmla="*/ 2371990 w 12191999"/>
              <a:gd name="connsiteY204" fmla="*/ 6113098 h 6551875"/>
              <a:gd name="connsiteX205" fmla="*/ 2333890 w 12191999"/>
              <a:gd name="connsiteY205" fmla="*/ 6094048 h 6551875"/>
              <a:gd name="connsiteX206" fmla="*/ 2295790 w 12191999"/>
              <a:gd name="connsiteY206" fmla="*/ 6074998 h 6551875"/>
              <a:gd name="connsiteX207" fmla="*/ 2259278 w 12191999"/>
              <a:gd name="connsiteY207" fmla="*/ 6059123 h 6551875"/>
              <a:gd name="connsiteX208" fmla="*/ 2218003 w 12191999"/>
              <a:gd name="connsiteY208" fmla="*/ 6043248 h 6551875"/>
              <a:gd name="connsiteX209" fmla="*/ 2171965 w 12191999"/>
              <a:gd name="connsiteY209" fmla="*/ 6027373 h 6551875"/>
              <a:gd name="connsiteX210" fmla="*/ 2119578 w 12191999"/>
              <a:gd name="connsiteY210" fmla="*/ 6016261 h 6551875"/>
              <a:gd name="connsiteX211" fmla="*/ 2059253 w 12191999"/>
              <a:gd name="connsiteY211" fmla="*/ 6009911 h 6551875"/>
              <a:gd name="connsiteX212" fmla="*/ 1990990 w 12191999"/>
              <a:gd name="connsiteY212" fmla="*/ 6006736 h 6551875"/>
              <a:gd name="connsiteX213" fmla="*/ 1922728 w 12191999"/>
              <a:gd name="connsiteY213" fmla="*/ 6009911 h 6551875"/>
              <a:gd name="connsiteX214" fmla="*/ 1862403 w 12191999"/>
              <a:gd name="connsiteY214" fmla="*/ 6016261 h 6551875"/>
              <a:gd name="connsiteX215" fmla="*/ 1810015 w 12191999"/>
              <a:gd name="connsiteY215" fmla="*/ 6027373 h 6551875"/>
              <a:gd name="connsiteX216" fmla="*/ 1763978 w 12191999"/>
              <a:gd name="connsiteY216" fmla="*/ 6043248 h 6551875"/>
              <a:gd name="connsiteX217" fmla="*/ 1722703 w 12191999"/>
              <a:gd name="connsiteY217" fmla="*/ 6059123 h 6551875"/>
              <a:gd name="connsiteX218" fmla="*/ 1686190 w 12191999"/>
              <a:gd name="connsiteY218" fmla="*/ 6074998 h 6551875"/>
              <a:gd name="connsiteX219" fmla="*/ 1648090 w 12191999"/>
              <a:gd name="connsiteY219" fmla="*/ 6094048 h 6551875"/>
              <a:gd name="connsiteX220" fmla="*/ 1609990 w 12191999"/>
              <a:gd name="connsiteY220" fmla="*/ 6113098 h 6551875"/>
              <a:gd name="connsiteX221" fmla="*/ 1573478 w 12191999"/>
              <a:gd name="connsiteY221" fmla="*/ 6132148 h 6551875"/>
              <a:gd name="connsiteX222" fmla="*/ 1532203 w 12191999"/>
              <a:gd name="connsiteY222" fmla="*/ 6148023 h 6551875"/>
              <a:gd name="connsiteX223" fmla="*/ 1486165 w 12191999"/>
              <a:gd name="connsiteY223" fmla="*/ 6162311 h 6551875"/>
              <a:gd name="connsiteX224" fmla="*/ 1433778 w 12191999"/>
              <a:gd name="connsiteY224" fmla="*/ 6173423 h 6551875"/>
              <a:gd name="connsiteX225" fmla="*/ 1373453 w 12191999"/>
              <a:gd name="connsiteY225" fmla="*/ 6181361 h 6551875"/>
              <a:gd name="connsiteX226" fmla="*/ 1305190 w 12191999"/>
              <a:gd name="connsiteY226" fmla="*/ 6182948 h 6551875"/>
              <a:gd name="connsiteX227" fmla="*/ 1236928 w 12191999"/>
              <a:gd name="connsiteY227" fmla="*/ 6181361 h 6551875"/>
              <a:gd name="connsiteX228" fmla="*/ 1176603 w 12191999"/>
              <a:gd name="connsiteY228" fmla="*/ 6173423 h 6551875"/>
              <a:gd name="connsiteX229" fmla="*/ 1124215 w 12191999"/>
              <a:gd name="connsiteY229" fmla="*/ 6162311 h 6551875"/>
              <a:gd name="connsiteX230" fmla="*/ 1078178 w 12191999"/>
              <a:gd name="connsiteY230" fmla="*/ 6148023 h 6551875"/>
              <a:gd name="connsiteX231" fmla="*/ 1036903 w 12191999"/>
              <a:gd name="connsiteY231" fmla="*/ 6132148 h 6551875"/>
              <a:gd name="connsiteX232" fmla="*/ 1000390 w 12191999"/>
              <a:gd name="connsiteY232" fmla="*/ 6113098 h 6551875"/>
              <a:gd name="connsiteX233" fmla="*/ 962290 w 12191999"/>
              <a:gd name="connsiteY233" fmla="*/ 6094048 h 6551875"/>
              <a:gd name="connsiteX234" fmla="*/ 924190 w 12191999"/>
              <a:gd name="connsiteY234" fmla="*/ 6074998 h 6551875"/>
              <a:gd name="connsiteX235" fmla="*/ 887678 w 12191999"/>
              <a:gd name="connsiteY235" fmla="*/ 6059123 h 6551875"/>
              <a:gd name="connsiteX236" fmla="*/ 846403 w 12191999"/>
              <a:gd name="connsiteY236" fmla="*/ 6043248 h 6551875"/>
              <a:gd name="connsiteX237" fmla="*/ 800365 w 12191999"/>
              <a:gd name="connsiteY237" fmla="*/ 6027373 h 6551875"/>
              <a:gd name="connsiteX238" fmla="*/ 747978 w 12191999"/>
              <a:gd name="connsiteY238" fmla="*/ 6016261 h 6551875"/>
              <a:gd name="connsiteX239" fmla="*/ 687653 w 12191999"/>
              <a:gd name="connsiteY239" fmla="*/ 6009911 h 6551875"/>
              <a:gd name="connsiteX240" fmla="*/ 619390 w 12191999"/>
              <a:gd name="connsiteY240" fmla="*/ 6006736 h 6551875"/>
              <a:gd name="connsiteX241" fmla="*/ 551128 w 12191999"/>
              <a:gd name="connsiteY241" fmla="*/ 6009911 h 6551875"/>
              <a:gd name="connsiteX242" fmla="*/ 490803 w 12191999"/>
              <a:gd name="connsiteY242" fmla="*/ 6016261 h 6551875"/>
              <a:gd name="connsiteX243" fmla="*/ 438415 w 12191999"/>
              <a:gd name="connsiteY243" fmla="*/ 6027373 h 6551875"/>
              <a:gd name="connsiteX244" fmla="*/ 392378 w 12191999"/>
              <a:gd name="connsiteY244" fmla="*/ 6043248 h 6551875"/>
              <a:gd name="connsiteX245" fmla="*/ 351103 w 12191999"/>
              <a:gd name="connsiteY245" fmla="*/ 6059123 h 6551875"/>
              <a:gd name="connsiteX246" fmla="*/ 314590 w 12191999"/>
              <a:gd name="connsiteY246" fmla="*/ 6074998 h 6551875"/>
              <a:gd name="connsiteX247" fmla="*/ 276490 w 12191999"/>
              <a:gd name="connsiteY247" fmla="*/ 6094048 h 6551875"/>
              <a:gd name="connsiteX248" fmla="*/ 238390 w 12191999"/>
              <a:gd name="connsiteY248" fmla="*/ 6113098 h 6551875"/>
              <a:gd name="connsiteX249" fmla="*/ 201878 w 12191999"/>
              <a:gd name="connsiteY249" fmla="*/ 6132148 h 6551875"/>
              <a:gd name="connsiteX250" fmla="*/ 160603 w 12191999"/>
              <a:gd name="connsiteY250" fmla="*/ 6148023 h 6551875"/>
              <a:gd name="connsiteX251" fmla="*/ 114565 w 12191999"/>
              <a:gd name="connsiteY251" fmla="*/ 6162311 h 6551875"/>
              <a:gd name="connsiteX252" fmla="*/ 62178 w 12191999"/>
              <a:gd name="connsiteY252" fmla="*/ 6173423 h 6551875"/>
              <a:gd name="connsiteX253" fmla="*/ 1853 w 12191999"/>
              <a:gd name="connsiteY253" fmla="*/ 6181361 h 6551875"/>
              <a:gd name="connsiteX254" fmla="*/ 1 w 12191999"/>
              <a:gd name="connsiteY254" fmla="*/ 6181404 h 6551875"/>
              <a:gd name="connsiteX255" fmla="*/ 1 w 12191999"/>
              <a:gd name="connsiteY255" fmla="*/ 6551875 h 6551875"/>
              <a:gd name="connsiteX256" fmla="*/ 0 w 12191999"/>
              <a:gd name="connsiteY256" fmla="*/ 6551875 h 6551875"/>
              <a:gd name="connsiteX257" fmla="*/ 0 w 12191999"/>
              <a:gd name="connsiteY257" fmla="*/ 0 h 655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191999" h="6551875">
                <a:moveTo>
                  <a:pt x="0" y="0"/>
                </a:moveTo>
                <a:lnTo>
                  <a:pt x="12191999" y="0"/>
                </a:lnTo>
                <a:lnTo>
                  <a:pt x="12191999" y="6181404"/>
                </a:lnTo>
                <a:lnTo>
                  <a:pt x="12190147" y="6181361"/>
                </a:lnTo>
                <a:lnTo>
                  <a:pt x="12129821" y="6173424"/>
                </a:lnTo>
                <a:lnTo>
                  <a:pt x="12077433" y="6162311"/>
                </a:lnTo>
                <a:lnTo>
                  <a:pt x="12031397" y="6148023"/>
                </a:lnTo>
                <a:lnTo>
                  <a:pt x="11990121" y="6132148"/>
                </a:lnTo>
                <a:lnTo>
                  <a:pt x="11953609" y="6113098"/>
                </a:lnTo>
                <a:lnTo>
                  <a:pt x="11915509" y="6094048"/>
                </a:lnTo>
                <a:lnTo>
                  <a:pt x="11877409" y="6074998"/>
                </a:lnTo>
                <a:lnTo>
                  <a:pt x="11840897" y="6059123"/>
                </a:lnTo>
                <a:lnTo>
                  <a:pt x="11799621" y="6043248"/>
                </a:lnTo>
                <a:lnTo>
                  <a:pt x="11753583" y="6027373"/>
                </a:lnTo>
                <a:lnTo>
                  <a:pt x="11701197" y="6016261"/>
                </a:lnTo>
                <a:lnTo>
                  <a:pt x="11640871" y="6009911"/>
                </a:lnTo>
                <a:lnTo>
                  <a:pt x="11572609" y="6006736"/>
                </a:lnTo>
                <a:lnTo>
                  <a:pt x="11504347" y="6009911"/>
                </a:lnTo>
                <a:lnTo>
                  <a:pt x="11444021" y="6016261"/>
                </a:lnTo>
                <a:lnTo>
                  <a:pt x="11391633" y="6027373"/>
                </a:lnTo>
                <a:lnTo>
                  <a:pt x="11345597" y="6043248"/>
                </a:lnTo>
                <a:lnTo>
                  <a:pt x="11304321" y="6059123"/>
                </a:lnTo>
                <a:lnTo>
                  <a:pt x="11267809" y="6074998"/>
                </a:lnTo>
                <a:lnTo>
                  <a:pt x="11229709" y="6094048"/>
                </a:lnTo>
                <a:lnTo>
                  <a:pt x="11191609" y="6113098"/>
                </a:lnTo>
                <a:lnTo>
                  <a:pt x="11155097" y="6132148"/>
                </a:lnTo>
                <a:lnTo>
                  <a:pt x="11113821" y="6148023"/>
                </a:lnTo>
                <a:lnTo>
                  <a:pt x="11067783" y="6162311"/>
                </a:lnTo>
                <a:lnTo>
                  <a:pt x="11015397" y="6173423"/>
                </a:lnTo>
                <a:lnTo>
                  <a:pt x="10955071" y="6181361"/>
                </a:lnTo>
                <a:lnTo>
                  <a:pt x="10886809" y="6182948"/>
                </a:lnTo>
                <a:lnTo>
                  <a:pt x="10818547" y="6181361"/>
                </a:lnTo>
                <a:lnTo>
                  <a:pt x="10758221" y="6173423"/>
                </a:lnTo>
                <a:lnTo>
                  <a:pt x="10705833" y="6162311"/>
                </a:lnTo>
                <a:lnTo>
                  <a:pt x="10659797" y="6148023"/>
                </a:lnTo>
                <a:lnTo>
                  <a:pt x="10618521" y="6132148"/>
                </a:lnTo>
                <a:lnTo>
                  <a:pt x="10582009" y="6113098"/>
                </a:lnTo>
                <a:lnTo>
                  <a:pt x="10543909" y="6094048"/>
                </a:lnTo>
                <a:lnTo>
                  <a:pt x="10505809" y="6074998"/>
                </a:lnTo>
                <a:lnTo>
                  <a:pt x="10469297" y="6059123"/>
                </a:lnTo>
                <a:lnTo>
                  <a:pt x="10428021" y="6043248"/>
                </a:lnTo>
                <a:lnTo>
                  <a:pt x="10381983" y="6027373"/>
                </a:lnTo>
                <a:lnTo>
                  <a:pt x="10329597" y="6016261"/>
                </a:lnTo>
                <a:lnTo>
                  <a:pt x="10269271" y="6009911"/>
                </a:lnTo>
                <a:lnTo>
                  <a:pt x="10201009" y="6006736"/>
                </a:lnTo>
                <a:lnTo>
                  <a:pt x="10132747" y="6009911"/>
                </a:lnTo>
                <a:lnTo>
                  <a:pt x="10072421" y="6016261"/>
                </a:lnTo>
                <a:lnTo>
                  <a:pt x="10020033" y="6027373"/>
                </a:lnTo>
                <a:lnTo>
                  <a:pt x="9973997" y="6043248"/>
                </a:lnTo>
                <a:lnTo>
                  <a:pt x="9932721" y="6059123"/>
                </a:lnTo>
                <a:lnTo>
                  <a:pt x="9896209" y="6074998"/>
                </a:lnTo>
                <a:lnTo>
                  <a:pt x="9820009" y="6113098"/>
                </a:lnTo>
                <a:lnTo>
                  <a:pt x="9783497" y="6132148"/>
                </a:lnTo>
                <a:lnTo>
                  <a:pt x="9742221" y="6148023"/>
                </a:lnTo>
                <a:lnTo>
                  <a:pt x="9696183" y="6162311"/>
                </a:lnTo>
                <a:lnTo>
                  <a:pt x="9643797" y="6173423"/>
                </a:lnTo>
                <a:lnTo>
                  <a:pt x="9583471" y="6181361"/>
                </a:lnTo>
                <a:lnTo>
                  <a:pt x="9515209" y="6182948"/>
                </a:lnTo>
                <a:lnTo>
                  <a:pt x="9446947" y="6181361"/>
                </a:lnTo>
                <a:lnTo>
                  <a:pt x="9386621" y="6173423"/>
                </a:lnTo>
                <a:lnTo>
                  <a:pt x="9334233" y="6162311"/>
                </a:lnTo>
                <a:lnTo>
                  <a:pt x="9288197" y="6148023"/>
                </a:lnTo>
                <a:lnTo>
                  <a:pt x="9246921" y="6132148"/>
                </a:lnTo>
                <a:lnTo>
                  <a:pt x="9210409" y="6113098"/>
                </a:lnTo>
                <a:lnTo>
                  <a:pt x="9172309" y="6094048"/>
                </a:lnTo>
                <a:lnTo>
                  <a:pt x="9134209" y="6074998"/>
                </a:lnTo>
                <a:lnTo>
                  <a:pt x="9097697" y="6059123"/>
                </a:lnTo>
                <a:lnTo>
                  <a:pt x="9056421" y="6043248"/>
                </a:lnTo>
                <a:lnTo>
                  <a:pt x="9010383" y="6027373"/>
                </a:lnTo>
                <a:lnTo>
                  <a:pt x="8957997" y="6016261"/>
                </a:lnTo>
                <a:lnTo>
                  <a:pt x="8897671" y="6009911"/>
                </a:lnTo>
                <a:lnTo>
                  <a:pt x="8827821" y="6006736"/>
                </a:lnTo>
                <a:lnTo>
                  <a:pt x="8761147" y="6009911"/>
                </a:lnTo>
                <a:lnTo>
                  <a:pt x="8700821" y="6016261"/>
                </a:lnTo>
                <a:lnTo>
                  <a:pt x="8648433" y="6027373"/>
                </a:lnTo>
                <a:lnTo>
                  <a:pt x="8602397" y="6043248"/>
                </a:lnTo>
                <a:lnTo>
                  <a:pt x="8561121" y="6059123"/>
                </a:lnTo>
                <a:lnTo>
                  <a:pt x="8524609" y="6074998"/>
                </a:lnTo>
                <a:lnTo>
                  <a:pt x="8486509" y="6094048"/>
                </a:lnTo>
                <a:lnTo>
                  <a:pt x="8448409" y="6113098"/>
                </a:lnTo>
                <a:lnTo>
                  <a:pt x="8411897" y="6132148"/>
                </a:lnTo>
                <a:lnTo>
                  <a:pt x="8370622" y="6148023"/>
                </a:lnTo>
                <a:lnTo>
                  <a:pt x="8324584" y="6162311"/>
                </a:lnTo>
                <a:lnTo>
                  <a:pt x="8272197" y="6173423"/>
                </a:lnTo>
                <a:lnTo>
                  <a:pt x="8211872" y="6181361"/>
                </a:lnTo>
                <a:lnTo>
                  <a:pt x="8143609" y="6182948"/>
                </a:lnTo>
                <a:lnTo>
                  <a:pt x="8075347" y="6181361"/>
                </a:lnTo>
                <a:lnTo>
                  <a:pt x="8015022" y="6173423"/>
                </a:lnTo>
                <a:lnTo>
                  <a:pt x="7962634" y="6162311"/>
                </a:lnTo>
                <a:lnTo>
                  <a:pt x="7916597" y="6148023"/>
                </a:lnTo>
                <a:lnTo>
                  <a:pt x="7875322" y="6132148"/>
                </a:lnTo>
                <a:lnTo>
                  <a:pt x="7838809" y="6113098"/>
                </a:lnTo>
                <a:lnTo>
                  <a:pt x="7800709" y="6094048"/>
                </a:lnTo>
                <a:lnTo>
                  <a:pt x="7762609" y="6074998"/>
                </a:lnTo>
                <a:lnTo>
                  <a:pt x="7726097" y="6059123"/>
                </a:lnTo>
                <a:lnTo>
                  <a:pt x="7684822" y="6043248"/>
                </a:lnTo>
                <a:lnTo>
                  <a:pt x="7638784" y="6027373"/>
                </a:lnTo>
                <a:lnTo>
                  <a:pt x="7586397" y="6016261"/>
                </a:lnTo>
                <a:lnTo>
                  <a:pt x="7526072" y="6009911"/>
                </a:lnTo>
                <a:lnTo>
                  <a:pt x="7457809" y="6006736"/>
                </a:lnTo>
                <a:lnTo>
                  <a:pt x="7389547" y="6009911"/>
                </a:lnTo>
                <a:lnTo>
                  <a:pt x="7329222" y="6016261"/>
                </a:lnTo>
                <a:lnTo>
                  <a:pt x="7276834" y="6027373"/>
                </a:lnTo>
                <a:lnTo>
                  <a:pt x="7230797" y="6043248"/>
                </a:lnTo>
                <a:lnTo>
                  <a:pt x="7189522" y="6059123"/>
                </a:lnTo>
                <a:lnTo>
                  <a:pt x="7153009" y="6074998"/>
                </a:lnTo>
                <a:lnTo>
                  <a:pt x="7114909" y="6094048"/>
                </a:lnTo>
                <a:lnTo>
                  <a:pt x="7076809" y="6113098"/>
                </a:lnTo>
                <a:lnTo>
                  <a:pt x="7040297" y="6132148"/>
                </a:lnTo>
                <a:lnTo>
                  <a:pt x="6999022" y="6148023"/>
                </a:lnTo>
                <a:lnTo>
                  <a:pt x="6952984" y="6162311"/>
                </a:lnTo>
                <a:lnTo>
                  <a:pt x="6900597" y="6173423"/>
                </a:lnTo>
                <a:lnTo>
                  <a:pt x="6840272" y="6181361"/>
                </a:lnTo>
                <a:lnTo>
                  <a:pt x="6781800" y="6182721"/>
                </a:lnTo>
                <a:lnTo>
                  <a:pt x="6723328" y="6181361"/>
                </a:lnTo>
                <a:lnTo>
                  <a:pt x="6663003" y="6173423"/>
                </a:lnTo>
                <a:lnTo>
                  <a:pt x="6610615" y="6162311"/>
                </a:lnTo>
                <a:lnTo>
                  <a:pt x="6564578" y="6148023"/>
                </a:lnTo>
                <a:lnTo>
                  <a:pt x="6523303" y="6132148"/>
                </a:lnTo>
                <a:lnTo>
                  <a:pt x="6486790" y="6113098"/>
                </a:lnTo>
                <a:lnTo>
                  <a:pt x="6448690" y="6094048"/>
                </a:lnTo>
                <a:lnTo>
                  <a:pt x="6410590" y="6074998"/>
                </a:lnTo>
                <a:lnTo>
                  <a:pt x="6374078" y="6059123"/>
                </a:lnTo>
                <a:lnTo>
                  <a:pt x="6332803" y="6043248"/>
                </a:lnTo>
                <a:lnTo>
                  <a:pt x="6286765" y="6027373"/>
                </a:lnTo>
                <a:lnTo>
                  <a:pt x="6234378" y="6016261"/>
                </a:lnTo>
                <a:lnTo>
                  <a:pt x="6174053" y="6009911"/>
                </a:lnTo>
                <a:lnTo>
                  <a:pt x="6105790" y="6006736"/>
                </a:lnTo>
                <a:lnTo>
                  <a:pt x="6096000" y="6007191"/>
                </a:lnTo>
                <a:lnTo>
                  <a:pt x="6086211" y="6006736"/>
                </a:lnTo>
                <a:lnTo>
                  <a:pt x="6017949" y="6009911"/>
                </a:lnTo>
                <a:lnTo>
                  <a:pt x="5957622" y="6016261"/>
                </a:lnTo>
                <a:lnTo>
                  <a:pt x="5905235" y="6027373"/>
                </a:lnTo>
                <a:lnTo>
                  <a:pt x="5859197" y="6043248"/>
                </a:lnTo>
                <a:lnTo>
                  <a:pt x="5817922" y="6059123"/>
                </a:lnTo>
                <a:lnTo>
                  <a:pt x="5781409" y="6074998"/>
                </a:lnTo>
                <a:lnTo>
                  <a:pt x="5743309" y="6094048"/>
                </a:lnTo>
                <a:lnTo>
                  <a:pt x="5705211" y="6113098"/>
                </a:lnTo>
                <a:lnTo>
                  <a:pt x="5668697" y="6132148"/>
                </a:lnTo>
                <a:lnTo>
                  <a:pt x="5627422" y="6148023"/>
                </a:lnTo>
                <a:lnTo>
                  <a:pt x="5581384" y="6162311"/>
                </a:lnTo>
                <a:lnTo>
                  <a:pt x="5528997" y="6173423"/>
                </a:lnTo>
                <a:lnTo>
                  <a:pt x="5468672" y="6181361"/>
                </a:lnTo>
                <a:lnTo>
                  <a:pt x="5410200" y="6182721"/>
                </a:lnTo>
                <a:lnTo>
                  <a:pt x="5351728" y="6181361"/>
                </a:lnTo>
                <a:lnTo>
                  <a:pt x="5291402" y="6173423"/>
                </a:lnTo>
                <a:lnTo>
                  <a:pt x="5239015" y="6162311"/>
                </a:lnTo>
                <a:lnTo>
                  <a:pt x="5192979" y="6148023"/>
                </a:lnTo>
                <a:lnTo>
                  <a:pt x="5151703" y="6132148"/>
                </a:lnTo>
                <a:lnTo>
                  <a:pt x="5115190" y="6113098"/>
                </a:lnTo>
                <a:lnTo>
                  <a:pt x="5077092" y="6094048"/>
                </a:lnTo>
                <a:lnTo>
                  <a:pt x="5038990" y="6074998"/>
                </a:lnTo>
                <a:lnTo>
                  <a:pt x="5002479" y="6059123"/>
                </a:lnTo>
                <a:lnTo>
                  <a:pt x="4961203" y="6043248"/>
                </a:lnTo>
                <a:lnTo>
                  <a:pt x="4915166" y="6027373"/>
                </a:lnTo>
                <a:lnTo>
                  <a:pt x="4862778" y="6016261"/>
                </a:lnTo>
                <a:lnTo>
                  <a:pt x="4802454" y="6009911"/>
                </a:lnTo>
                <a:lnTo>
                  <a:pt x="4734190" y="6006736"/>
                </a:lnTo>
                <a:lnTo>
                  <a:pt x="4665929" y="6009911"/>
                </a:lnTo>
                <a:lnTo>
                  <a:pt x="4605603" y="6016261"/>
                </a:lnTo>
                <a:lnTo>
                  <a:pt x="4553217" y="6027373"/>
                </a:lnTo>
                <a:lnTo>
                  <a:pt x="4507178" y="6043248"/>
                </a:lnTo>
                <a:lnTo>
                  <a:pt x="4465903" y="6059123"/>
                </a:lnTo>
                <a:lnTo>
                  <a:pt x="4429390" y="6074998"/>
                </a:lnTo>
                <a:lnTo>
                  <a:pt x="4353190" y="6113098"/>
                </a:lnTo>
                <a:lnTo>
                  <a:pt x="4316678" y="6132148"/>
                </a:lnTo>
                <a:lnTo>
                  <a:pt x="4275403" y="6148023"/>
                </a:lnTo>
                <a:lnTo>
                  <a:pt x="4229365" y="6162311"/>
                </a:lnTo>
                <a:lnTo>
                  <a:pt x="4176978" y="6173423"/>
                </a:lnTo>
                <a:lnTo>
                  <a:pt x="4116653" y="6181361"/>
                </a:lnTo>
                <a:lnTo>
                  <a:pt x="4048390" y="6182948"/>
                </a:lnTo>
                <a:lnTo>
                  <a:pt x="3980128" y="6181361"/>
                </a:lnTo>
                <a:lnTo>
                  <a:pt x="3919803" y="6173423"/>
                </a:lnTo>
                <a:lnTo>
                  <a:pt x="3867415" y="6162311"/>
                </a:lnTo>
                <a:lnTo>
                  <a:pt x="3821378" y="6148023"/>
                </a:lnTo>
                <a:lnTo>
                  <a:pt x="3780103" y="6132148"/>
                </a:lnTo>
                <a:lnTo>
                  <a:pt x="3743590" y="6113098"/>
                </a:lnTo>
                <a:lnTo>
                  <a:pt x="3705490" y="6094048"/>
                </a:lnTo>
                <a:lnTo>
                  <a:pt x="3667390" y="6074998"/>
                </a:lnTo>
                <a:lnTo>
                  <a:pt x="3630878" y="6059123"/>
                </a:lnTo>
                <a:lnTo>
                  <a:pt x="3589603" y="6043248"/>
                </a:lnTo>
                <a:lnTo>
                  <a:pt x="3543565" y="6027373"/>
                </a:lnTo>
                <a:lnTo>
                  <a:pt x="3491178" y="6016261"/>
                </a:lnTo>
                <a:lnTo>
                  <a:pt x="3430853" y="6009911"/>
                </a:lnTo>
                <a:lnTo>
                  <a:pt x="3361003" y="6006736"/>
                </a:lnTo>
                <a:lnTo>
                  <a:pt x="3294328" y="6009911"/>
                </a:lnTo>
                <a:lnTo>
                  <a:pt x="3234003" y="6016261"/>
                </a:lnTo>
                <a:lnTo>
                  <a:pt x="3181615" y="6027373"/>
                </a:lnTo>
                <a:lnTo>
                  <a:pt x="3135578" y="6043248"/>
                </a:lnTo>
                <a:lnTo>
                  <a:pt x="3094303" y="6059123"/>
                </a:lnTo>
                <a:lnTo>
                  <a:pt x="3057790" y="6074998"/>
                </a:lnTo>
                <a:lnTo>
                  <a:pt x="3019690" y="6094048"/>
                </a:lnTo>
                <a:lnTo>
                  <a:pt x="2981590" y="6113098"/>
                </a:lnTo>
                <a:lnTo>
                  <a:pt x="2945078" y="6132148"/>
                </a:lnTo>
                <a:lnTo>
                  <a:pt x="2903803" y="6148023"/>
                </a:lnTo>
                <a:lnTo>
                  <a:pt x="2857765" y="6162311"/>
                </a:lnTo>
                <a:lnTo>
                  <a:pt x="2805378" y="6173423"/>
                </a:lnTo>
                <a:lnTo>
                  <a:pt x="2745053" y="6181361"/>
                </a:lnTo>
                <a:lnTo>
                  <a:pt x="2676790" y="6182948"/>
                </a:lnTo>
                <a:lnTo>
                  <a:pt x="2608528" y="6181361"/>
                </a:lnTo>
                <a:lnTo>
                  <a:pt x="2548203" y="6173423"/>
                </a:lnTo>
                <a:lnTo>
                  <a:pt x="2495815" y="6162311"/>
                </a:lnTo>
                <a:lnTo>
                  <a:pt x="2449778" y="6148023"/>
                </a:lnTo>
                <a:lnTo>
                  <a:pt x="2408503" y="6132148"/>
                </a:lnTo>
                <a:lnTo>
                  <a:pt x="2371990" y="6113098"/>
                </a:lnTo>
                <a:lnTo>
                  <a:pt x="2333890" y="6094048"/>
                </a:lnTo>
                <a:lnTo>
                  <a:pt x="2295790" y="6074998"/>
                </a:lnTo>
                <a:lnTo>
                  <a:pt x="2259278" y="6059123"/>
                </a:lnTo>
                <a:lnTo>
                  <a:pt x="2218003" y="6043248"/>
                </a:lnTo>
                <a:lnTo>
                  <a:pt x="2171965" y="6027373"/>
                </a:lnTo>
                <a:lnTo>
                  <a:pt x="2119578" y="6016261"/>
                </a:lnTo>
                <a:lnTo>
                  <a:pt x="2059253" y="6009911"/>
                </a:lnTo>
                <a:lnTo>
                  <a:pt x="1990990" y="6006736"/>
                </a:lnTo>
                <a:lnTo>
                  <a:pt x="1922728" y="6009911"/>
                </a:lnTo>
                <a:lnTo>
                  <a:pt x="1862403" y="6016261"/>
                </a:lnTo>
                <a:lnTo>
                  <a:pt x="1810015" y="6027373"/>
                </a:lnTo>
                <a:lnTo>
                  <a:pt x="1763978" y="6043248"/>
                </a:lnTo>
                <a:lnTo>
                  <a:pt x="1722703" y="6059123"/>
                </a:lnTo>
                <a:lnTo>
                  <a:pt x="1686190" y="6074998"/>
                </a:lnTo>
                <a:lnTo>
                  <a:pt x="1648090" y="6094048"/>
                </a:lnTo>
                <a:lnTo>
                  <a:pt x="1609990" y="6113098"/>
                </a:lnTo>
                <a:lnTo>
                  <a:pt x="1573478" y="6132148"/>
                </a:lnTo>
                <a:lnTo>
                  <a:pt x="1532203" y="6148023"/>
                </a:lnTo>
                <a:lnTo>
                  <a:pt x="1486165" y="6162311"/>
                </a:lnTo>
                <a:lnTo>
                  <a:pt x="1433778" y="6173423"/>
                </a:lnTo>
                <a:lnTo>
                  <a:pt x="1373453" y="6181361"/>
                </a:lnTo>
                <a:lnTo>
                  <a:pt x="1305190" y="6182948"/>
                </a:lnTo>
                <a:lnTo>
                  <a:pt x="1236928" y="6181361"/>
                </a:lnTo>
                <a:lnTo>
                  <a:pt x="1176603" y="6173423"/>
                </a:lnTo>
                <a:lnTo>
                  <a:pt x="1124215" y="6162311"/>
                </a:lnTo>
                <a:lnTo>
                  <a:pt x="1078178" y="6148023"/>
                </a:lnTo>
                <a:lnTo>
                  <a:pt x="1036903" y="6132148"/>
                </a:lnTo>
                <a:lnTo>
                  <a:pt x="1000390" y="6113098"/>
                </a:lnTo>
                <a:lnTo>
                  <a:pt x="962290" y="6094048"/>
                </a:lnTo>
                <a:lnTo>
                  <a:pt x="924190" y="6074998"/>
                </a:lnTo>
                <a:lnTo>
                  <a:pt x="887678" y="6059123"/>
                </a:lnTo>
                <a:lnTo>
                  <a:pt x="846403" y="6043248"/>
                </a:lnTo>
                <a:lnTo>
                  <a:pt x="800365" y="6027373"/>
                </a:lnTo>
                <a:lnTo>
                  <a:pt x="747978" y="6016261"/>
                </a:lnTo>
                <a:lnTo>
                  <a:pt x="687653" y="6009911"/>
                </a:lnTo>
                <a:lnTo>
                  <a:pt x="619390" y="6006736"/>
                </a:lnTo>
                <a:lnTo>
                  <a:pt x="551128" y="6009911"/>
                </a:lnTo>
                <a:lnTo>
                  <a:pt x="490803" y="6016261"/>
                </a:lnTo>
                <a:lnTo>
                  <a:pt x="438415" y="6027373"/>
                </a:lnTo>
                <a:lnTo>
                  <a:pt x="392378" y="6043248"/>
                </a:lnTo>
                <a:lnTo>
                  <a:pt x="351103" y="6059123"/>
                </a:lnTo>
                <a:lnTo>
                  <a:pt x="314590" y="6074998"/>
                </a:lnTo>
                <a:lnTo>
                  <a:pt x="276490" y="6094048"/>
                </a:lnTo>
                <a:lnTo>
                  <a:pt x="238390" y="6113098"/>
                </a:lnTo>
                <a:lnTo>
                  <a:pt x="201878" y="6132148"/>
                </a:lnTo>
                <a:lnTo>
                  <a:pt x="160603" y="6148023"/>
                </a:lnTo>
                <a:lnTo>
                  <a:pt x="114565" y="6162311"/>
                </a:lnTo>
                <a:lnTo>
                  <a:pt x="62178" y="6173423"/>
                </a:lnTo>
                <a:lnTo>
                  <a:pt x="1853" y="6181361"/>
                </a:lnTo>
                <a:lnTo>
                  <a:pt x="1" y="6181404"/>
                </a:lnTo>
                <a:lnTo>
                  <a:pt x="1" y="6551875"/>
                </a:lnTo>
                <a:lnTo>
                  <a:pt x="0" y="655187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1996" y="662400"/>
            <a:ext cx="10668004" cy="1113295"/>
          </a:xfrm>
        </p:spPr>
        <p:txBody>
          <a:bodyPr anchor="t">
            <a:normAutofit fontScale="90000"/>
          </a:bodyPr>
          <a:lstStyle/>
          <a:p>
            <a:r>
              <a:rPr lang="pl-PL" dirty="0">
                <a:latin typeface="Bodoni 72 Book" pitchFamily="2" charset="0"/>
              </a:rPr>
              <a:t>Wnioski </a:t>
            </a:r>
            <a:br>
              <a:rPr lang="pl-PL" sz="3700" dirty="0"/>
            </a:br>
            <a:endParaRPr lang="pl-PL" sz="3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1996" y="2286000"/>
            <a:ext cx="10668004" cy="34267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Na podstawie wyników otrzymanych z przeprowadzonej ankiety stwierdzono, że zdaniem ankietowanych odpowiednio dobrany makijaż i technika jego wykonania wpływa na wizerunek danej osoby.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Badanie wykazało również, że makijaż spowodował, iż respondenci uważali kobiety w makijażu za bardziej atrakcyjne niż bez makijażu.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Ankietowani chętnie udzielali szczerych i zgodnych z subiektywnymi odczuciami opinii argumentujących ich stanowisko.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Najistotniejszymi różnicami w wyglądzie kobiet bez  i w makijażu, jakie zostały zauważone przez większość respondentów to bardziej atrakcyjny, młodszy i kobiecy wygląd, który został wyeksponowany poprzez odpowiednie uwydatnienie walorów urody.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alpha val="60000"/>
                  </a:schemeClr>
                </a:solidFill>
              </a:rPr>
              <a:t>Ponadto na pytania odnośnie wpływu makijażu na bardziej pewny wygląd kobiety zdecydowana większość badanych uważało, że makijaż przyczynił się do pewniejszego wyglądu kobiety. </a:t>
            </a:r>
          </a:p>
          <a:p>
            <a:pPr marL="0" indent="0">
              <a:buNone/>
            </a:pPr>
            <a:endParaRPr lang="pl-PL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6"/>
    </mc:Choice>
    <mc:Fallback xmlns="">
      <p:transition spd="slow" advTm="6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DF09CD-25B8-4B12-8634-158BA767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1DCDDC-E189-49ED-BAB0-BF014853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30EFBC-FDAD-4CE7-8222-23968A79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E33FA7-5CA0-4E9A-8D01-D8EDB5F4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551875"/>
          </a:xfrm>
          <a:custGeom>
            <a:avLst/>
            <a:gdLst>
              <a:gd name="connsiteX0" fmla="*/ 0 w 12191999"/>
              <a:gd name="connsiteY0" fmla="*/ 0 h 6551875"/>
              <a:gd name="connsiteX1" fmla="*/ 12191999 w 12191999"/>
              <a:gd name="connsiteY1" fmla="*/ 0 h 6551875"/>
              <a:gd name="connsiteX2" fmla="*/ 12191999 w 12191999"/>
              <a:gd name="connsiteY2" fmla="*/ 6181404 h 6551875"/>
              <a:gd name="connsiteX3" fmla="*/ 12190147 w 12191999"/>
              <a:gd name="connsiteY3" fmla="*/ 6181361 h 6551875"/>
              <a:gd name="connsiteX4" fmla="*/ 12129821 w 12191999"/>
              <a:gd name="connsiteY4" fmla="*/ 6173424 h 6551875"/>
              <a:gd name="connsiteX5" fmla="*/ 12077433 w 12191999"/>
              <a:gd name="connsiteY5" fmla="*/ 6162311 h 6551875"/>
              <a:gd name="connsiteX6" fmla="*/ 12031397 w 12191999"/>
              <a:gd name="connsiteY6" fmla="*/ 6148023 h 6551875"/>
              <a:gd name="connsiteX7" fmla="*/ 11990121 w 12191999"/>
              <a:gd name="connsiteY7" fmla="*/ 6132148 h 6551875"/>
              <a:gd name="connsiteX8" fmla="*/ 11953609 w 12191999"/>
              <a:gd name="connsiteY8" fmla="*/ 6113098 h 6551875"/>
              <a:gd name="connsiteX9" fmla="*/ 11915509 w 12191999"/>
              <a:gd name="connsiteY9" fmla="*/ 6094048 h 6551875"/>
              <a:gd name="connsiteX10" fmla="*/ 11877409 w 12191999"/>
              <a:gd name="connsiteY10" fmla="*/ 6074998 h 6551875"/>
              <a:gd name="connsiteX11" fmla="*/ 11840897 w 12191999"/>
              <a:gd name="connsiteY11" fmla="*/ 6059123 h 6551875"/>
              <a:gd name="connsiteX12" fmla="*/ 11799621 w 12191999"/>
              <a:gd name="connsiteY12" fmla="*/ 6043248 h 6551875"/>
              <a:gd name="connsiteX13" fmla="*/ 11753583 w 12191999"/>
              <a:gd name="connsiteY13" fmla="*/ 6027373 h 6551875"/>
              <a:gd name="connsiteX14" fmla="*/ 11701197 w 12191999"/>
              <a:gd name="connsiteY14" fmla="*/ 6016261 h 6551875"/>
              <a:gd name="connsiteX15" fmla="*/ 11640871 w 12191999"/>
              <a:gd name="connsiteY15" fmla="*/ 6009911 h 6551875"/>
              <a:gd name="connsiteX16" fmla="*/ 11572609 w 12191999"/>
              <a:gd name="connsiteY16" fmla="*/ 6006736 h 6551875"/>
              <a:gd name="connsiteX17" fmla="*/ 11504347 w 12191999"/>
              <a:gd name="connsiteY17" fmla="*/ 6009911 h 6551875"/>
              <a:gd name="connsiteX18" fmla="*/ 11444021 w 12191999"/>
              <a:gd name="connsiteY18" fmla="*/ 6016261 h 6551875"/>
              <a:gd name="connsiteX19" fmla="*/ 11391633 w 12191999"/>
              <a:gd name="connsiteY19" fmla="*/ 6027373 h 6551875"/>
              <a:gd name="connsiteX20" fmla="*/ 11345597 w 12191999"/>
              <a:gd name="connsiteY20" fmla="*/ 6043248 h 6551875"/>
              <a:gd name="connsiteX21" fmla="*/ 11304321 w 12191999"/>
              <a:gd name="connsiteY21" fmla="*/ 6059123 h 6551875"/>
              <a:gd name="connsiteX22" fmla="*/ 11267809 w 12191999"/>
              <a:gd name="connsiteY22" fmla="*/ 6074998 h 6551875"/>
              <a:gd name="connsiteX23" fmla="*/ 11229709 w 12191999"/>
              <a:gd name="connsiteY23" fmla="*/ 6094048 h 6551875"/>
              <a:gd name="connsiteX24" fmla="*/ 11191609 w 12191999"/>
              <a:gd name="connsiteY24" fmla="*/ 6113098 h 6551875"/>
              <a:gd name="connsiteX25" fmla="*/ 11155097 w 12191999"/>
              <a:gd name="connsiteY25" fmla="*/ 6132148 h 6551875"/>
              <a:gd name="connsiteX26" fmla="*/ 11113821 w 12191999"/>
              <a:gd name="connsiteY26" fmla="*/ 6148023 h 6551875"/>
              <a:gd name="connsiteX27" fmla="*/ 11067783 w 12191999"/>
              <a:gd name="connsiteY27" fmla="*/ 6162311 h 6551875"/>
              <a:gd name="connsiteX28" fmla="*/ 11015397 w 12191999"/>
              <a:gd name="connsiteY28" fmla="*/ 6173423 h 6551875"/>
              <a:gd name="connsiteX29" fmla="*/ 10955071 w 12191999"/>
              <a:gd name="connsiteY29" fmla="*/ 6181361 h 6551875"/>
              <a:gd name="connsiteX30" fmla="*/ 10886809 w 12191999"/>
              <a:gd name="connsiteY30" fmla="*/ 6182948 h 6551875"/>
              <a:gd name="connsiteX31" fmla="*/ 10818547 w 12191999"/>
              <a:gd name="connsiteY31" fmla="*/ 6181361 h 6551875"/>
              <a:gd name="connsiteX32" fmla="*/ 10758221 w 12191999"/>
              <a:gd name="connsiteY32" fmla="*/ 6173423 h 6551875"/>
              <a:gd name="connsiteX33" fmla="*/ 10705833 w 12191999"/>
              <a:gd name="connsiteY33" fmla="*/ 6162311 h 6551875"/>
              <a:gd name="connsiteX34" fmla="*/ 10659797 w 12191999"/>
              <a:gd name="connsiteY34" fmla="*/ 6148023 h 6551875"/>
              <a:gd name="connsiteX35" fmla="*/ 10618521 w 12191999"/>
              <a:gd name="connsiteY35" fmla="*/ 6132148 h 6551875"/>
              <a:gd name="connsiteX36" fmla="*/ 10582009 w 12191999"/>
              <a:gd name="connsiteY36" fmla="*/ 6113098 h 6551875"/>
              <a:gd name="connsiteX37" fmla="*/ 10543909 w 12191999"/>
              <a:gd name="connsiteY37" fmla="*/ 6094048 h 6551875"/>
              <a:gd name="connsiteX38" fmla="*/ 10505809 w 12191999"/>
              <a:gd name="connsiteY38" fmla="*/ 6074998 h 6551875"/>
              <a:gd name="connsiteX39" fmla="*/ 10469297 w 12191999"/>
              <a:gd name="connsiteY39" fmla="*/ 6059123 h 6551875"/>
              <a:gd name="connsiteX40" fmla="*/ 10428021 w 12191999"/>
              <a:gd name="connsiteY40" fmla="*/ 6043248 h 6551875"/>
              <a:gd name="connsiteX41" fmla="*/ 10381983 w 12191999"/>
              <a:gd name="connsiteY41" fmla="*/ 6027373 h 6551875"/>
              <a:gd name="connsiteX42" fmla="*/ 10329597 w 12191999"/>
              <a:gd name="connsiteY42" fmla="*/ 6016261 h 6551875"/>
              <a:gd name="connsiteX43" fmla="*/ 10269271 w 12191999"/>
              <a:gd name="connsiteY43" fmla="*/ 6009911 h 6551875"/>
              <a:gd name="connsiteX44" fmla="*/ 10201009 w 12191999"/>
              <a:gd name="connsiteY44" fmla="*/ 6006736 h 6551875"/>
              <a:gd name="connsiteX45" fmla="*/ 10132747 w 12191999"/>
              <a:gd name="connsiteY45" fmla="*/ 6009911 h 6551875"/>
              <a:gd name="connsiteX46" fmla="*/ 10072421 w 12191999"/>
              <a:gd name="connsiteY46" fmla="*/ 6016261 h 6551875"/>
              <a:gd name="connsiteX47" fmla="*/ 10020033 w 12191999"/>
              <a:gd name="connsiteY47" fmla="*/ 6027373 h 6551875"/>
              <a:gd name="connsiteX48" fmla="*/ 9973997 w 12191999"/>
              <a:gd name="connsiteY48" fmla="*/ 6043248 h 6551875"/>
              <a:gd name="connsiteX49" fmla="*/ 9932721 w 12191999"/>
              <a:gd name="connsiteY49" fmla="*/ 6059123 h 6551875"/>
              <a:gd name="connsiteX50" fmla="*/ 9896209 w 12191999"/>
              <a:gd name="connsiteY50" fmla="*/ 6074998 h 6551875"/>
              <a:gd name="connsiteX51" fmla="*/ 9820009 w 12191999"/>
              <a:gd name="connsiteY51" fmla="*/ 6113098 h 6551875"/>
              <a:gd name="connsiteX52" fmla="*/ 9783497 w 12191999"/>
              <a:gd name="connsiteY52" fmla="*/ 6132148 h 6551875"/>
              <a:gd name="connsiteX53" fmla="*/ 9742221 w 12191999"/>
              <a:gd name="connsiteY53" fmla="*/ 6148023 h 6551875"/>
              <a:gd name="connsiteX54" fmla="*/ 9696183 w 12191999"/>
              <a:gd name="connsiteY54" fmla="*/ 6162311 h 6551875"/>
              <a:gd name="connsiteX55" fmla="*/ 9643797 w 12191999"/>
              <a:gd name="connsiteY55" fmla="*/ 6173423 h 6551875"/>
              <a:gd name="connsiteX56" fmla="*/ 9583471 w 12191999"/>
              <a:gd name="connsiteY56" fmla="*/ 6181361 h 6551875"/>
              <a:gd name="connsiteX57" fmla="*/ 9515209 w 12191999"/>
              <a:gd name="connsiteY57" fmla="*/ 6182948 h 6551875"/>
              <a:gd name="connsiteX58" fmla="*/ 9446947 w 12191999"/>
              <a:gd name="connsiteY58" fmla="*/ 6181361 h 6551875"/>
              <a:gd name="connsiteX59" fmla="*/ 9386621 w 12191999"/>
              <a:gd name="connsiteY59" fmla="*/ 6173423 h 6551875"/>
              <a:gd name="connsiteX60" fmla="*/ 9334233 w 12191999"/>
              <a:gd name="connsiteY60" fmla="*/ 6162311 h 6551875"/>
              <a:gd name="connsiteX61" fmla="*/ 9288197 w 12191999"/>
              <a:gd name="connsiteY61" fmla="*/ 6148023 h 6551875"/>
              <a:gd name="connsiteX62" fmla="*/ 9246921 w 12191999"/>
              <a:gd name="connsiteY62" fmla="*/ 6132148 h 6551875"/>
              <a:gd name="connsiteX63" fmla="*/ 9210409 w 12191999"/>
              <a:gd name="connsiteY63" fmla="*/ 6113098 h 6551875"/>
              <a:gd name="connsiteX64" fmla="*/ 9172309 w 12191999"/>
              <a:gd name="connsiteY64" fmla="*/ 6094048 h 6551875"/>
              <a:gd name="connsiteX65" fmla="*/ 9134209 w 12191999"/>
              <a:gd name="connsiteY65" fmla="*/ 6074998 h 6551875"/>
              <a:gd name="connsiteX66" fmla="*/ 9097697 w 12191999"/>
              <a:gd name="connsiteY66" fmla="*/ 6059123 h 6551875"/>
              <a:gd name="connsiteX67" fmla="*/ 9056421 w 12191999"/>
              <a:gd name="connsiteY67" fmla="*/ 6043248 h 6551875"/>
              <a:gd name="connsiteX68" fmla="*/ 9010383 w 12191999"/>
              <a:gd name="connsiteY68" fmla="*/ 6027373 h 6551875"/>
              <a:gd name="connsiteX69" fmla="*/ 8957997 w 12191999"/>
              <a:gd name="connsiteY69" fmla="*/ 6016261 h 6551875"/>
              <a:gd name="connsiteX70" fmla="*/ 8897671 w 12191999"/>
              <a:gd name="connsiteY70" fmla="*/ 6009911 h 6551875"/>
              <a:gd name="connsiteX71" fmla="*/ 8827821 w 12191999"/>
              <a:gd name="connsiteY71" fmla="*/ 6006736 h 6551875"/>
              <a:gd name="connsiteX72" fmla="*/ 8761147 w 12191999"/>
              <a:gd name="connsiteY72" fmla="*/ 6009911 h 6551875"/>
              <a:gd name="connsiteX73" fmla="*/ 8700821 w 12191999"/>
              <a:gd name="connsiteY73" fmla="*/ 6016261 h 6551875"/>
              <a:gd name="connsiteX74" fmla="*/ 8648433 w 12191999"/>
              <a:gd name="connsiteY74" fmla="*/ 6027373 h 6551875"/>
              <a:gd name="connsiteX75" fmla="*/ 8602397 w 12191999"/>
              <a:gd name="connsiteY75" fmla="*/ 6043248 h 6551875"/>
              <a:gd name="connsiteX76" fmla="*/ 8561121 w 12191999"/>
              <a:gd name="connsiteY76" fmla="*/ 6059123 h 6551875"/>
              <a:gd name="connsiteX77" fmla="*/ 8524609 w 12191999"/>
              <a:gd name="connsiteY77" fmla="*/ 6074998 h 6551875"/>
              <a:gd name="connsiteX78" fmla="*/ 8486509 w 12191999"/>
              <a:gd name="connsiteY78" fmla="*/ 6094048 h 6551875"/>
              <a:gd name="connsiteX79" fmla="*/ 8448409 w 12191999"/>
              <a:gd name="connsiteY79" fmla="*/ 6113098 h 6551875"/>
              <a:gd name="connsiteX80" fmla="*/ 8411897 w 12191999"/>
              <a:gd name="connsiteY80" fmla="*/ 6132148 h 6551875"/>
              <a:gd name="connsiteX81" fmla="*/ 8370622 w 12191999"/>
              <a:gd name="connsiteY81" fmla="*/ 6148023 h 6551875"/>
              <a:gd name="connsiteX82" fmla="*/ 8324584 w 12191999"/>
              <a:gd name="connsiteY82" fmla="*/ 6162311 h 6551875"/>
              <a:gd name="connsiteX83" fmla="*/ 8272197 w 12191999"/>
              <a:gd name="connsiteY83" fmla="*/ 6173423 h 6551875"/>
              <a:gd name="connsiteX84" fmla="*/ 8211872 w 12191999"/>
              <a:gd name="connsiteY84" fmla="*/ 6181361 h 6551875"/>
              <a:gd name="connsiteX85" fmla="*/ 8143609 w 12191999"/>
              <a:gd name="connsiteY85" fmla="*/ 6182948 h 6551875"/>
              <a:gd name="connsiteX86" fmla="*/ 8075347 w 12191999"/>
              <a:gd name="connsiteY86" fmla="*/ 6181361 h 6551875"/>
              <a:gd name="connsiteX87" fmla="*/ 8015022 w 12191999"/>
              <a:gd name="connsiteY87" fmla="*/ 6173423 h 6551875"/>
              <a:gd name="connsiteX88" fmla="*/ 7962634 w 12191999"/>
              <a:gd name="connsiteY88" fmla="*/ 6162311 h 6551875"/>
              <a:gd name="connsiteX89" fmla="*/ 7916597 w 12191999"/>
              <a:gd name="connsiteY89" fmla="*/ 6148023 h 6551875"/>
              <a:gd name="connsiteX90" fmla="*/ 7875322 w 12191999"/>
              <a:gd name="connsiteY90" fmla="*/ 6132148 h 6551875"/>
              <a:gd name="connsiteX91" fmla="*/ 7838809 w 12191999"/>
              <a:gd name="connsiteY91" fmla="*/ 6113098 h 6551875"/>
              <a:gd name="connsiteX92" fmla="*/ 7800709 w 12191999"/>
              <a:gd name="connsiteY92" fmla="*/ 6094048 h 6551875"/>
              <a:gd name="connsiteX93" fmla="*/ 7762609 w 12191999"/>
              <a:gd name="connsiteY93" fmla="*/ 6074998 h 6551875"/>
              <a:gd name="connsiteX94" fmla="*/ 7726097 w 12191999"/>
              <a:gd name="connsiteY94" fmla="*/ 6059123 h 6551875"/>
              <a:gd name="connsiteX95" fmla="*/ 7684822 w 12191999"/>
              <a:gd name="connsiteY95" fmla="*/ 6043248 h 6551875"/>
              <a:gd name="connsiteX96" fmla="*/ 7638784 w 12191999"/>
              <a:gd name="connsiteY96" fmla="*/ 6027373 h 6551875"/>
              <a:gd name="connsiteX97" fmla="*/ 7586397 w 12191999"/>
              <a:gd name="connsiteY97" fmla="*/ 6016261 h 6551875"/>
              <a:gd name="connsiteX98" fmla="*/ 7526072 w 12191999"/>
              <a:gd name="connsiteY98" fmla="*/ 6009911 h 6551875"/>
              <a:gd name="connsiteX99" fmla="*/ 7457809 w 12191999"/>
              <a:gd name="connsiteY99" fmla="*/ 6006736 h 6551875"/>
              <a:gd name="connsiteX100" fmla="*/ 7389547 w 12191999"/>
              <a:gd name="connsiteY100" fmla="*/ 6009911 h 6551875"/>
              <a:gd name="connsiteX101" fmla="*/ 7329222 w 12191999"/>
              <a:gd name="connsiteY101" fmla="*/ 6016261 h 6551875"/>
              <a:gd name="connsiteX102" fmla="*/ 7276834 w 12191999"/>
              <a:gd name="connsiteY102" fmla="*/ 6027373 h 6551875"/>
              <a:gd name="connsiteX103" fmla="*/ 7230797 w 12191999"/>
              <a:gd name="connsiteY103" fmla="*/ 6043248 h 6551875"/>
              <a:gd name="connsiteX104" fmla="*/ 7189522 w 12191999"/>
              <a:gd name="connsiteY104" fmla="*/ 6059123 h 6551875"/>
              <a:gd name="connsiteX105" fmla="*/ 7153009 w 12191999"/>
              <a:gd name="connsiteY105" fmla="*/ 6074998 h 6551875"/>
              <a:gd name="connsiteX106" fmla="*/ 7114909 w 12191999"/>
              <a:gd name="connsiteY106" fmla="*/ 6094048 h 6551875"/>
              <a:gd name="connsiteX107" fmla="*/ 7076809 w 12191999"/>
              <a:gd name="connsiteY107" fmla="*/ 6113098 h 6551875"/>
              <a:gd name="connsiteX108" fmla="*/ 7040297 w 12191999"/>
              <a:gd name="connsiteY108" fmla="*/ 6132148 h 6551875"/>
              <a:gd name="connsiteX109" fmla="*/ 6999022 w 12191999"/>
              <a:gd name="connsiteY109" fmla="*/ 6148023 h 6551875"/>
              <a:gd name="connsiteX110" fmla="*/ 6952984 w 12191999"/>
              <a:gd name="connsiteY110" fmla="*/ 6162311 h 6551875"/>
              <a:gd name="connsiteX111" fmla="*/ 6900597 w 12191999"/>
              <a:gd name="connsiteY111" fmla="*/ 6173423 h 6551875"/>
              <a:gd name="connsiteX112" fmla="*/ 6840272 w 12191999"/>
              <a:gd name="connsiteY112" fmla="*/ 6181361 h 6551875"/>
              <a:gd name="connsiteX113" fmla="*/ 6781800 w 12191999"/>
              <a:gd name="connsiteY113" fmla="*/ 6182721 h 6551875"/>
              <a:gd name="connsiteX114" fmla="*/ 6723328 w 12191999"/>
              <a:gd name="connsiteY114" fmla="*/ 6181361 h 6551875"/>
              <a:gd name="connsiteX115" fmla="*/ 6663003 w 12191999"/>
              <a:gd name="connsiteY115" fmla="*/ 6173423 h 6551875"/>
              <a:gd name="connsiteX116" fmla="*/ 6610615 w 12191999"/>
              <a:gd name="connsiteY116" fmla="*/ 6162311 h 6551875"/>
              <a:gd name="connsiteX117" fmla="*/ 6564578 w 12191999"/>
              <a:gd name="connsiteY117" fmla="*/ 6148023 h 6551875"/>
              <a:gd name="connsiteX118" fmla="*/ 6523303 w 12191999"/>
              <a:gd name="connsiteY118" fmla="*/ 6132148 h 6551875"/>
              <a:gd name="connsiteX119" fmla="*/ 6486790 w 12191999"/>
              <a:gd name="connsiteY119" fmla="*/ 6113098 h 6551875"/>
              <a:gd name="connsiteX120" fmla="*/ 6448690 w 12191999"/>
              <a:gd name="connsiteY120" fmla="*/ 6094048 h 6551875"/>
              <a:gd name="connsiteX121" fmla="*/ 6410590 w 12191999"/>
              <a:gd name="connsiteY121" fmla="*/ 6074998 h 6551875"/>
              <a:gd name="connsiteX122" fmla="*/ 6374078 w 12191999"/>
              <a:gd name="connsiteY122" fmla="*/ 6059123 h 6551875"/>
              <a:gd name="connsiteX123" fmla="*/ 6332803 w 12191999"/>
              <a:gd name="connsiteY123" fmla="*/ 6043248 h 6551875"/>
              <a:gd name="connsiteX124" fmla="*/ 6286765 w 12191999"/>
              <a:gd name="connsiteY124" fmla="*/ 6027373 h 6551875"/>
              <a:gd name="connsiteX125" fmla="*/ 6234378 w 12191999"/>
              <a:gd name="connsiteY125" fmla="*/ 6016261 h 6551875"/>
              <a:gd name="connsiteX126" fmla="*/ 6174053 w 12191999"/>
              <a:gd name="connsiteY126" fmla="*/ 6009911 h 6551875"/>
              <a:gd name="connsiteX127" fmla="*/ 6105790 w 12191999"/>
              <a:gd name="connsiteY127" fmla="*/ 6006736 h 6551875"/>
              <a:gd name="connsiteX128" fmla="*/ 6096000 w 12191999"/>
              <a:gd name="connsiteY128" fmla="*/ 6007191 h 6551875"/>
              <a:gd name="connsiteX129" fmla="*/ 6086211 w 12191999"/>
              <a:gd name="connsiteY129" fmla="*/ 6006736 h 6551875"/>
              <a:gd name="connsiteX130" fmla="*/ 6017949 w 12191999"/>
              <a:gd name="connsiteY130" fmla="*/ 6009911 h 6551875"/>
              <a:gd name="connsiteX131" fmla="*/ 5957622 w 12191999"/>
              <a:gd name="connsiteY131" fmla="*/ 6016261 h 6551875"/>
              <a:gd name="connsiteX132" fmla="*/ 5905235 w 12191999"/>
              <a:gd name="connsiteY132" fmla="*/ 6027373 h 6551875"/>
              <a:gd name="connsiteX133" fmla="*/ 5859197 w 12191999"/>
              <a:gd name="connsiteY133" fmla="*/ 6043248 h 6551875"/>
              <a:gd name="connsiteX134" fmla="*/ 5817922 w 12191999"/>
              <a:gd name="connsiteY134" fmla="*/ 6059123 h 6551875"/>
              <a:gd name="connsiteX135" fmla="*/ 5781409 w 12191999"/>
              <a:gd name="connsiteY135" fmla="*/ 6074998 h 6551875"/>
              <a:gd name="connsiteX136" fmla="*/ 5743309 w 12191999"/>
              <a:gd name="connsiteY136" fmla="*/ 6094048 h 6551875"/>
              <a:gd name="connsiteX137" fmla="*/ 5705211 w 12191999"/>
              <a:gd name="connsiteY137" fmla="*/ 6113098 h 6551875"/>
              <a:gd name="connsiteX138" fmla="*/ 5668697 w 12191999"/>
              <a:gd name="connsiteY138" fmla="*/ 6132148 h 6551875"/>
              <a:gd name="connsiteX139" fmla="*/ 5627422 w 12191999"/>
              <a:gd name="connsiteY139" fmla="*/ 6148023 h 6551875"/>
              <a:gd name="connsiteX140" fmla="*/ 5581384 w 12191999"/>
              <a:gd name="connsiteY140" fmla="*/ 6162311 h 6551875"/>
              <a:gd name="connsiteX141" fmla="*/ 5528997 w 12191999"/>
              <a:gd name="connsiteY141" fmla="*/ 6173423 h 6551875"/>
              <a:gd name="connsiteX142" fmla="*/ 5468672 w 12191999"/>
              <a:gd name="connsiteY142" fmla="*/ 6181361 h 6551875"/>
              <a:gd name="connsiteX143" fmla="*/ 5410200 w 12191999"/>
              <a:gd name="connsiteY143" fmla="*/ 6182721 h 6551875"/>
              <a:gd name="connsiteX144" fmla="*/ 5351728 w 12191999"/>
              <a:gd name="connsiteY144" fmla="*/ 6181361 h 6551875"/>
              <a:gd name="connsiteX145" fmla="*/ 5291402 w 12191999"/>
              <a:gd name="connsiteY145" fmla="*/ 6173423 h 6551875"/>
              <a:gd name="connsiteX146" fmla="*/ 5239015 w 12191999"/>
              <a:gd name="connsiteY146" fmla="*/ 6162311 h 6551875"/>
              <a:gd name="connsiteX147" fmla="*/ 5192979 w 12191999"/>
              <a:gd name="connsiteY147" fmla="*/ 6148023 h 6551875"/>
              <a:gd name="connsiteX148" fmla="*/ 5151703 w 12191999"/>
              <a:gd name="connsiteY148" fmla="*/ 6132148 h 6551875"/>
              <a:gd name="connsiteX149" fmla="*/ 5115190 w 12191999"/>
              <a:gd name="connsiteY149" fmla="*/ 6113098 h 6551875"/>
              <a:gd name="connsiteX150" fmla="*/ 5077092 w 12191999"/>
              <a:gd name="connsiteY150" fmla="*/ 6094048 h 6551875"/>
              <a:gd name="connsiteX151" fmla="*/ 5038990 w 12191999"/>
              <a:gd name="connsiteY151" fmla="*/ 6074998 h 6551875"/>
              <a:gd name="connsiteX152" fmla="*/ 5002479 w 12191999"/>
              <a:gd name="connsiteY152" fmla="*/ 6059123 h 6551875"/>
              <a:gd name="connsiteX153" fmla="*/ 4961203 w 12191999"/>
              <a:gd name="connsiteY153" fmla="*/ 6043248 h 6551875"/>
              <a:gd name="connsiteX154" fmla="*/ 4915166 w 12191999"/>
              <a:gd name="connsiteY154" fmla="*/ 6027373 h 6551875"/>
              <a:gd name="connsiteX155" fmla="*/ 4862778 w 12191999"/>
              <a:gd name="connsiteY155" fmla="*/ 6016261 h 6551875"/>
              <a:gd name="connsiteX156" fmla="*/ 4802454 w 12191999"/>
              <a:gd name="connsiteY156" fmla="*/ 6009911 h 6551875"/>
              <a:gd name="connsiteX157" fmla="*/ 4734190 w 12191999"/>
              <a:gd name="connsiteY157" fmla="*/ 6006736 h 6551875"/>
              <a:gd name="connsiteX158" fmla="*/ 4665929 w 12191999"/>
              <a:gd name="connsiteY158" fmla="*/ 6009911 h 6551875"/>
              <a:gd name="connsiteX159" fmla="*/ 4605603 w 12191999"/>
              <a:gd name="connsiteY159" fmla="*/ 6016261 h 6551875"/>
              <a:gd name="connsiteX160" fmla="*/ 4553217 w 12191999"/>
              <a:gd name="connsiteY160" fmla="*/ 6027373 h 6551875"/>
              <a:gd name="connsiteX161" fmla="*/ 4507178 w 12191999"/>
              <a:gd name="connsiteY161" fmla="*/ 6043248 h 6551875"/>
              <a:gd name="connsiteX162" fmla="*/ 4465903 w 12191999"/>
              <a:gd name="connsiteY162" fmla="*/ 6059123 h 6551875"/>
              <a:gd name="connsiteX163" fmla="*/ 4429390 w 12191999"/>
              <a:gd name="connsiteY163" fmla="*/ 6074998 h 6551875"/>
              <a:gd name="connsiteX164" fmla="*/ 4353190 w 12191999"/>
              <a:gd name="connsiteY164" fmla="*/ 6113098 h 6551875"/>
              <a:gd name="connsiteX165" fmla="*/ 4316678 w 12191999"/>
              <a:gd name="connsiteY165" fmla="*/ 6132148 h 6551875"/>
              <a:gd name="connsiteX166" fmla="*/ 4275403 w 12191999"/>
              <a:gd name="connsiteY166" fmla="*/ 6148023 h 6551875"/>
              <a:gd name="connsiteX167" fmla="*/ 4229365 w 12191999"/>
              <a:gd name="connsiteY167" fmla="*/ 6162311 h 6551875"/>
              <a:gd name="connsiteX168" fmla="*/ 4176978 w 12191999"/>
              <a:gd name="connsiteY168" fmla="*/ 6173423 h 6551875"/>
              <a:gd name="connsiteX169" fmla="*/ 4116653 w 12191999"/>
              <a:gd name="connsiteY169" fmla="*/ 6181361 h 6551875"/>
              <a:gd name="connsiteX170" fmla="*/ 4048390 w 12191999"/>
              <a:gd name="connsiteY170" fmla="*/ 6182948 h 6551875"/>
              <a:gd name="connsiteX171" fmla="*/ 3980128 w 12191999"/>
              <a:gd name="connsiteY171" fmla="*/ 6181361 h 6551875"/>
              <a:gd name="connsiteX172" fmla="*/ 3919803 w 12191999"/>
              <a:gd name="connsiteY172" fmla="*/ 6173423 h 6551875"/>
              <a:gd name="connsiteX173" fmla="*/ 3867415 w 12191999"/>
              <a:gd name="connsiteY173" fmla="*/ 6162311 h 6551875"/>
              <a:gd name="connsiteX174" fmla="*/ 3821378 w 12191999"/>
              <a:gd name="connsiteY174" fmla="*/ 6148023 h 6551875"/>
              <a:gd name="connsiteX175" fmla="*/ 3780103 w 12191999"/>
              <a:gd name="connsiteY175" fmla="*/ 6132148 h 6551875"/>
              <a:gd name="connsiteX176" fmla="*/ 3743590 w 12191999"/>
              <a:gd name="connsiteY176" fmla="*/ 6113098 h 6551875"/>
              <a:gd name="connsiteX177" fmla="*/ 3705490 w 12191999"/>
              <a:gd name="connsiteY177" fmla="*/ 6094048 h 6551875"/>
              <a:gd name="connsiteX178" fmla="*/ 3667390 w 12191999"/>
              <a:gd name="connsiteY178" fmla="*/ 6074998 h 6551875"/>
              <a:gd name="connsiteX179" fmla="*/ 3630878 w 12191999"/>
              <a:gd name="connsiteY179" fmla="*/ 6059123 h 6551875"/>
              <a:gd name="connsiteX180" fmla="*/ 3589603 w 12191999"/>
              <a:gd name="connsiteY180" fmla="*/ 6043248 h 6551875"/>
              <a:gd name="connsiteX181" fmla="*/ 3543565 w 12191999"/>
              <a:gd name="connsiteY181" fmla="*/ 6027373 h 6551875"/>
              <a:gd name="connsiteX182" fmla="*/ 3491178 w 12191999"/>
              <a:gd name="connsiteY182" fmla="*/ 6016261 h 6551875"/>
              <a:gd name="connsiteX183" fmla="*/ 3430853 w 12191999"/>
              <a:gd name="connsiteY183" fmla="*/ 6009911 h 6551875"/>
              <a:gd name="connsiteX184" fmla="*/ 3361003 w 12191999"/>
              <a:gd name="connsiteY184" fmla="*/ 6006736 h 6551875"/>
              <a:gd name="connsiteX185" fmla="*/ 3294328 w 12191999"/>
              <a:gd name="connsiteY185" fmla="*/ 6009911 h 6551875"/>
              <a:gd name="connsiteX186" fmla="*/ 3234003 w 12191999"/>
              <a:gd name="connsiteY186" fmla="*/ 6016261 h 6551875"/>
              <a:gd name="connsiteX187" fmla="*/ 3181615 w 12191999"/>
              <a:gd name="connsiteY187" fmla="*/ 6027373 h 6551875"/>
              <a:gd name="connsiteX188" fmla="*/ 3135578 w 12191999"/>
              <a:gd name="connsiteY188" fmla="*/ 6043248 h 6551875"/>
              <a:gd name="connsiteX189" fmla="*/ 3094303 w 12191999"/>
              <a:gd name="connsiteY189" fmla="*/ 6059123 h 6551875"/>
              <a:gd name="connsiteX190" fmla="*/ 3057790 w 12191999"/>
              <a:gd name="connsiteY190" fmla="*/ 6074998 h 6551875"/>
              <a:gd name="connsiteX191" fmla="*/ 3019690 w 12191999"/>
              <a:gd name="connsiteY191" fmla="*/ 6094048 h 6551875"/>
              <a:gd name="connsiteX192" fmla="*/ 2981590 w 12191999"/>
              <a:gd name="connsiteY192" fmla="*/ 6113098 h 6551875"/>
              <a:gd name="connsiteX193" fmla="*/ 2945078 w 12191999"/>
              <a:gd name="connsiteY193" fmla="*/ 6132148 h 6551875"/>
              <a:gd name="connsiteX194" fmla="*/ 2903803 w 12191999"/>
              <a:gd name="connsiteY194" fmla="*/ 6148023 h 6551875"/>
              <a:gd name="connsiteX195" fmla="*/ 2857765 w 12191999"/>
              <a:gd name="connsiteY195" fmla="*/ 6162311 h 6551875"/>
              <a:gd name="connsiteX196" fmla="*/ 2805378 w 12191999"/>
              <a:gd name="connsiteY196" fmla="*/ 6173423 h 6551875"/>
              <a:gd name="connsiteX197" fmla="*/ 2745053 w 12191999"/>
              <a:gd name="connsiteY197" fmla="*/ 6181361 h 6551875"/>
              <a:gd name="connsiteX198" fmla="*/ 2676790 w 12191999"/>
              <a:gd name="connsiteY198" fmla="*/ 6182948 h 6551875"/>
              <a:gd name="connsiteX199" fmla="*/ 2608528 w 12191999"/>
              <a:gd name="connsiteY199" fmla="*/ 6181361 h 6551875"/>
              <a:gd name="connsiteX200" fmla="*/ 2548203 w 12191999"/>
              <a:gd name="connsiteY200" fmla="*/ 6173423 h 6551875"/>
              <a:gd name="connsiteX201" fmla="*/ 2495815 w 12191999"/>
              <a:gd name="connsiteY201" fmla="*/ 6162311 h 6551875"/>
              <a:gd name="connsiteX202" fmla="*/ 2449778 w 12191999"/>
              <a:gd name="connsiteY202" fmla="*/ 6148023 h 6551875"/>
              <a:gd name="connsiteX203" fmla="*/ 2408503 w 12191999"/>
              <a:gd name="connsiteY203" fmla="*/ 6132148 h 6551875"/>
              <a:gd name="connsiteX204" fmla="*/ 2371990 w 12191999"/>
              <a:gd name="connsiteY204" fmla="*/ 6113098 h 6551875"/>
              <a:gd name="connsiteX205" fmla="*/ 2333890 w 12191999"/>
              <a:gd name="connsiteY205" fmla="*/ 6094048 h 6551875"/>
              <a:gd name="connsiteX206" fmla="*/ 2295790 w 12191999"/>
              <a:gd name="connsiteY206" fmla="*/ 6074998 h 6551875"/>
              <a:gd name="connsiteX207" fmla="*/ 2259278 w 12191999"/>
              <a:gd name="connsiteY207" fmla="*/ 6059123 h 6551875"/>
              <a:gd name="connsiteX208" fmla="*/ 2218003 w 12191999"/>
              <a:gd name="connsiteY208" fmla="*/ 6043248 h 6551875"/>
              <a:gd name="connsiteX209" fmla="*/ 2171965 w 12191999"/>
              <a:gd name="connsiteY209" fmla="*/ 6027373 h 6551875"/>
              <a:gd name="connsiteX210" fmla="*/ 2119578 w 12191999"/>
              <a:gd name="connsiteY210" fmla="*/ 6016261 h 6551875"/>
              <a:gd name="connsiteX211" fmla="*/ 2059253 w 12191999"/>
              <a:gd name="connsiteY211" fmla="*/ 6009911 h 6551875"/>
              <a:gd name="connsiteX212" fmla="*/ 1990990 w 12191999"/>
              <a:gd name="connsiteY212" fmla="*/ 6006736 h 6551875"/>
              <a:gd name="connsiteX213" fmla="*/ 1922728 w 12191999"/>
              <a:gd name="connsiteY213" fmla="*/ 6009911 h 6551875"/>
              <a:gd name="connsiteX214" fmla="*/ 1862403 w 12191999"/>
              <a:gd name="connsiteY214" fmla="*/ 6016261 h 6551875"/>
              <a:gd name="connsiteX215" fmla="*/ 1810015 w 12191999"/>
              <a:gd name="connsiteY215" fmla="*/ 6027373 h 6551875"/>
              <a:gd name="connsiteX216" fmla="*/ 1763978 w 12191999"/>
              <a:gd name="connsiteY216" fmla="*/ 6043248 h 6551875"/>
              <a:gd name="connsiteX217" fmla="*/ 1722703 w 12191999"/>
              <a:gd name="connsiteY217" fmla="*/ 6059123 h 6551875"/>
              <a:gd name="connsiteX218" fmla="*/ 1686190 w 12191999"/>
              <a:gd name="connsiteY218" fmla="*/ 6074998 h 6551875"/>
              <a:gd name="connsiteX219" fmla="*/ 1648090 w 12191999"/>
              <a:gd name="connsiteY219" fmla="*/ 6094048 h 6551875"/>
              <a:gd name="connsiteX220" fmla="*/ 1609990 w 12191999"/>
              <a:gd name="connsiteY220" fmla="*/ 6113098 h 6551875"/>
              <a:gd name="connsiteX221" fmla="*/ 1573478 w 12191999"/>
              <a:gd name="connsiteY221" fmla="*/ 6132148 h 6551875"/>
              <a:gd name="connsiteX222" fmla="*/ 1532203 w 12191999"/>
              <a:gd name="connsiteY222" fmla="*/ 6148023 h 6551875"/>
              <a:gd name="connsiteX223" fmla="*/ 1486165 w 12191999"/>
              <a:gd name="connsiteY223" fmla="*/ 6162311 h 6551875"/>
              <a:gd name="connsiteX224" fmla="*/ 1433778 w 12191999"/>
              <a:gd name="connsiteY224" fmla="*/ 6173423 h 6551875"/>
              <a:gd name="connsiteX225" fmla="*/ 1373453 w 12191999"/>
              <a:gd name="connsiteY225" fmla="*/ 6181361 h 6551875"/>
              <a:gd name="connsiteX226" fmla="*/ 1305190 w 12191999"/>
              <a:gd name="connsiteY226" fmla="*/ 6182948 h 6551875"/>
              <a:gd name="connsiteX227" fmla="*/ 1236928 w 12191999"/>
              <a:gd name="connsiteY227" fmla="*/ 6181361 h 6551875"/>
              <a:gd name="connsiteX228" fmla="*/ 1176603 w 12191999"/>
              <a:gd name="connsiteY228" fmla="*/ 6173423 h 6551875"/>
              <a:gd name="connsiteX229" fmla="*/ 1124215 w 12191999"/>
              <a:gd name="connsiteY229" fmla="*/ 6162311 h 6551875"/>
              <a:gd name="connsiteX230" fmla="*/ 1078178 w 12191999"/>
              <a:gd name="connsiteY230" fmla="*/ 6148023 h 6551875"/>
              <a:gd name="connsiteX231" fmla="*/ 1036903 w 12191999"/>
              <a:gd name="connsiteY231" fmla="*/ 6132148 h 6551875"/>
              <a:gd name="connsiteX232" fmla="*/ 1000390 w 12191999"/>
              <a:gd name="connsiteY232" fmla="*/ 6113098 h 6551875"/>
              <a:gd name="connsiteX233" fmla="*/ 962290 w 12191999"/>
              <a:gd name="connsiteY233" fmla="*/ 6094048 h 6551875"/>
              <a:gd name="connsiteX234" fmla="*/ 924190 w 12191999"/>
              <a:gd name="connsiteY234" fmla="*/ 6074998 h 6551875"/>
              <a:gd name="connsiteX235" fmla="*/ 887678 w 12191999"/>
              <a:gd name="connsiteY235" fmla="*/ 6059123 h 6551875"/>
              <a:gd name="connsiteX236" fmla="*/ 846403 w 12191999"/>
              <a:gd name="connsiteY236" fmla="*/ 6043248 h 6551875"/>
              <a:gd name="connsiteX237" fmla="*/ 800365 w 12191999"/>
              <a:gd name="connsiteY237" fmla="*/ 6027373 h 6551875"/>
              <a:gd name="connsiteX238" fmla="*/ 747978 w 12191999"/>
              <a:gd name="connsiteY238" fmla="*/ 6016261 h 6551875"/>
              <a:gd name="connsiteX239" fmla="*/ 687653 w 12191999"/>
              <a:gd name="connsiteY239" fmla="*/ 6009911 h 6551875"/>
              <a:gd name="connsiteX240" fmla="*/ 619390 w 12191999"/>
              <a:gd name="connsiteY240" fmla="*/ 6006736 h 6551875"/>
              <a:gd name="connsiteX241" fmla="*/ 551128 w 12191999"/>
              <a:gd name="connsiteY241" fmla="*/ 6009911 h 6551875"/>
              <a:gd name="connsiteX242" fmla="*/ 490803 w 12191999"/>
              <a:gd name="connsiteY242" fmla="*/ 6016261 h 6551875"/>
              <a:gd name="connsiteX243" fmla="*/ 438415 w 12191999"/>
              <a:gd name="connsiteY243" fmla="*/ 6027373 h 6551875"/>
              <a:gd name="connsiteX244" fmla="*/ 392378 w 12191999"/>
              <a:gd name="connsiteY244" fmla="*/ 6043248 h 6551875"/>
              <a:gd name="connsiteX245" fmla="*/ 351103 w 12191999"/>
              <a:gd name="connsiteY245" fmla="*/ 6059123 h 6551875"/>
              <a:gd name="connsiteX246" fmla="*/ 314590 w 12191999"/>
              <a:gd name="connsiteY246" fmla="*/ 6074998 h 6551875"/>
              <a:gd name="connsiteX247" fmla="*/ 276490 w 12191999"/>
              <a:gd name="connsiteY247" fmla="*/ 6094048 h 6551875"/>
              <a:gd name="connsiteX248" fmla="*/ 238390 w 12191999"/>
              <a:gd name="connsiteY248" fmla="*/ 6113098 h 6551875"/>
              <a:gd name="connsiteX249" fmla="*/ 201878 w 12191999"/>
              <a:gd name="connsiteY249" fmla="*/ 6132148 h 6551875"/>
              <a:gd name="connsiteX250" fmla="*/ 160603 w 12191999"/>
              <a:gd name="connsiteY250" fmla="*/ 6148023 h 6551875"/>
              <a:gd name="connsiteX251" fmla="*/ 114565 w 12191999"/>
              <a:gd name="connsiteY251" fmla="*/ 6162311 h 6551875"/>
              <a:gd name="connsiteX252" fmla="*/ 62178 w 12191999"/>
              <a:gd name="connsiteY252" fmla="*/ 6173423 h 6551875"/>
              <a:gd name="connsiteX253" fmla="*/ 1853 w 12191999"/>
              <a:gd name="connsiteY253" fmla="*/ 6181361 h 6551875"/>
              <a:gd name="connsiteX254" fmla="*/ 1 w 12191999"/>
              <a:gd name="connsiteY254" fmla="*/ 6181404 h 6551875"/>
              <a:gd name="connsiteX255" fmla="*/ 1 w 12191999"/>
              <a:gd name="connsiteY255" fmla="*/ 6551875 h 6551875"/>
              <a:gd name="connsiteX256" fmla="*/ 0 w 12191999"/>
              <a:gd name="connsiteY256" fmla="*/ 6551875 h 6551875"/>
              <a:gd name="connsiteX257" fmla="*/ 0 w 12191999"/>
              <a:gd name="connsiteY257" fmla="*/ 0 h 655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191999" h="6551875">
                <a:moveTo>
                  <a:pt x="0" y="0"/>
                </a:moveTo>
                <a:lnTo>
                  <a:pt x="12191999" y="0"/>
                </a:lnTo>
                <a:lnTo>
                  <a:pt x="12191999" y="6181404"/>
                </a:lnTo>
                <a:lnTo>
                  <a:pt x="12190147" y="6181361"/>
                </a:lnTo>
                <a:lnTo>
                  <a:pt x="12129821" y="6173424"/>
                </a:lnTo>
                <a:lnTo>
                  <a:pt x="12077433" y="6162311"/>
                </a:lnTo>
                <a:lnTo>
                  <a:pt x="12031397" y="6148023"/>
                </a:lnTo>
                <a:lnTo>
                  <a:pt x="11990121" y="6132148"/>
                </a:lnTo>
                <a:lnTo>
                  <a:pt x="11953609" y="6113098"/>
                </a:lnTo>
                <a:lnTo>
                  <a:pt x="11915509" y="6094048"/>
                </a:lnTo>
                <a:lnTo>
                  <a:pt x="11877409" y="6074998"/>
                </a:lnTo>
                <a:lnTo>
                  <a:pt x="11840897" y="6059123"/>
                </a:lnTo>
                <a:lnTo>
                  <a:pt x="11799621" y="6043248"/>
                </a:lnTo>
                <a:lnTo>
                  <a:pt x="11753583" y="6027373"/>
                </a:lnTo>
                <a:lnTo>
                  <a:pt x="11701197" y="6016261"/>
                </a:lnTo>
                <a:lnTo>
                  <a:pt x="11640871" y="6009911"/>
                </a:lnTo>
                <a:lnTo>
                  <a:pt x="11572609" y="6006736"/>
                </a:lnTo>
                <a:lnTo>
                  <a:pt x="11504347" y="6009911"/>
                </a:lnTo>
                <a:lnTo>
                  <a:pt x="11444021" y="6016261"/>
                </a:lnTo>
                <a:lnTo>
                  <a:pt x="11391633" y="6027373"/>
                </a:lnTo>
                <a:lnTo>
                  <a:pt x="11345597" y="6043248"/>
                </a:lnTo>
                <a:lnTo>
                  <a:pt x="11304321" y="6059123"/>
                </a:lnTo>
                <a:lnTo>
                  <a:pt x="11267809" y="6074998"/>
                </a:lnTo>
                <a:lnTo>
                  <a:pt x="11229709" y="6094048"/>
                </a:lnTo>
                <a:lnTo>
                  <a:pt x="11191609" y="6113098"/>
                </a:lnTo>
                <a:lnTo>
                  <a:pt x="11155097" y="6132148"/>
                </a:lnTo>
                <a:lnTo>
                  <a:pt x="11113821" y="6148023"/>
                </a:lnTo>
                <a:lnTo>
                  <a:pt x="11067783" y="6162311"/>
                </a:lnTo>
                <a:lnTo>
                  <a:pt x="11015397" y="6173423"/>
                </a:lnTo>
                <a:lnTo>
                  <a:pt x="10955071" y="6181361"/>
                </a:lnTo>
                <a:lnTo>
                  <a:pt x="10886809" y="6182948"/>
                </a:lnTo>
                <a:lnTo>
                  <a:pt x="10818547" y="6181361"/>
                </a:lnTo>
                <a:lnTo>
                  <a:pt x="10758221" y="6173423"/>
                </a:lnTo>
                <a:lnTo>
                  <a:pt x="10705833" y="6162311"/>
                </a:lnTo>
                <a:lnTo>
                  <a:pt x="10659797" y="6148023"/>
                </a:lnTo>
                <a:lnTo>
                  <a:pt x="10618521" y="6132148"/>
                </a:lnTo>
                <a:lnTo>
                  <a:pt x="10582009" y="6113098"/>
                </a:lnTo>
                <a:lnTo>
                  <a:pt x="10543909" y="6094048"/>
                </a:lnTo>
                <a:lnTo>
                  <a:pt x="10505809" y="6074998"/>
                </a:lnTo>
                <a:lnTo>
                  <a:pt x="10469297" y="6059123"/>
                </a:lnTo>
                <a:lnTo>
                  <a:pt x="10428021" y="6043248"/>
                </a:lnTo>
                <a:lnTo>
                  <a:pt x="10381983" y="6027373"/>
                </a:lnTo>
                <a:lnTo>
                  <a:pt x="10329597" y="6016261"/>
                </a:lnTo>
                <a:lnTo>
                  <a:pt x="10269271" y="6009911"/>
                </a:lnTo>
                <a:lnTo>
                  <a:pt x="10201009" y="6006736"/>
                </a:lnTo>
                <a:lnTo>
                  <a:pt x="10132747" y="6009911"/>
                </a:lnTo>
                <a:lnTo>
                  <a:pt x="10072421" y="6016261"/>
                </a:lnTo>
                <a:lnTo>
                  <a:pt x="10020033" y="6027373"/>
                </a:lnTo>
                <a:lnTo>
                  <a:pt x="9973997" y="6043248"/>
                </a:lnTo>
                <a:lnTo>
                  <a:pt x="9932721" y="6059123"/>
                </a:lnTo>
                <a:lnTo>
                  <a:pt x="9896209" y="6074998"/>
                </a:lnTo>
                <a:lnTo>
                  <a:pt x="9820009" y="6113098"/>
                </a:lnTo>
                <a:lnTo>
                  <a:pt x="9783497" y="6132148"/>
                </a:lnTo>
                <a:lnTo>
                  <a:pt x="9742221" y="6148023"/>
                </a:lnTo>
                <a:lnTo>
                  <a:pt x="9696183" y="6162311"/>
                </a:lnTo>
                <a:lnTo>
                  <a:pt x="9643797" y="6173423"/>
                </a:lnTo>
                <a:lnTo>
                  <a:pt x="9583471" y="6181361"/>
                </a:lnTo>
                <a:lnTo>
                  <a:pt x="9515209" y="6182948"/>
                </a:lnTo>
                <a:lnTo>
                  <a:pt x="9446947" y="6181361"/>
                </a:lnTo>
                <a:lnTo>
                  <a:pt x="9386621" y="6173423"/>
                </a:lnTo>
                <a:lnTo>
                  <a:pt x="9334233" y="6162311"/>
                </a:lnTo>
                <a:lnTo>
                  <a:pt x="9288197" y="6148023"/>
                </a:lnTo>
                <a:lnTo>
                  <a:pt x="9246921" y="6132148"/>
                </a:lnTo>
                <a:lnTo>
                  <a:pt x="9210409" y="6113098"/>
                </a:lnTo>
                <a:lnTo>
                  <a:pt x="9172309" y="6094048"/>
                </a:lnTo>
                <a:lnTo>
                  <a:pt x="9134209" y="6074998"/>
                </a:lnTo>
                <a:lnTo>
                  <a:pt x="9097697" y="6059123"/>
                </a:lnTo>
                <a:lnTo>
                  <a:pt x="9056421" y="6043248"/>
                </a:lnTo>
                <a:lnTo>
                  <a:pt x="9010383" y="6027373"/>
                </a:lnTo>
                <a:lnTo>
                  <a:pt x="8957997" y="6016261"/>
                </a:lnTo>
                <a:lnTo>
                  <a:pt x="8897671" y="6009911"/>
                </a:lnTo>
                <a:lnTo>
                  <a:pt x="8827821" y="6006736"/>
                </a:lnTo>
                <a:lnTo>
                  <a:pt x="8761147" y="6009911"/>
                </a:lnTo>
                <a:lnTo>
                  <a:pt x="8700821" y="6016261"/>
                </a:lnTo>
                <a:lnTo>
                  <a:pt x="8648433" y="6027373"/>
                </a:lnTo>
                <a:lnTo>
                  <a:pt x="8602397" y="6043248"/>
                </a:lnTo>
                <a:lnTo>
                  <a:pt x="8561121" y="6059123"/>
                </a:lnTo>
                <a:lnTo>
                  <a:pt x="8524609" y="6074998"/>
                </a:lnTo>
                <a:lnTo>
                  <a:pt x="8486509" y="6094048"/>
                </a:lnTo>
                <a:lnTo>
                  <a:pt x="8448409" y="6113098"/>
                </a:lnTo>
                <a:lnTo>
                  <a:pt x="8411897" y="6132148"/>
                </a:lnTo>
                <a:lnTo>
                  <a:pt x="8370622" y="6148023"/>
                </a:lnTo>
                <a:lnTo>
                  <a:pt x="8324584" y="6162311"/>
                </a:lnTo>
                <a:lnTo>
                  <a:pt x="8272197" y="6173423"/>
                </a:lnTo>
                <a:lnTo>
                  <a:pt x="8211872" y="6181361"/>
                </a:lnTo>
                <a:lnTo>
                  <a:pt x="8143609" y="6182948"/>
                </a:lnTo>
                <a:lnTo>
                  <a:pt x="8075347" y="6181361"/>
                </a:lnTo>
                <a:lnTo>
                  <a:pt x="8015022" y="6173423"/>
                </a:lnTo>
                <a:lnTo>
                  <a:pt x="7962634" y="6162311"/>
                </a:lnTo>
                <a:lnTo>
                  <a:pt x="7916597" y="6148023"/>
                </a:lnTo>
                <a:lnTo>
                  <a:pt x="7875322" y="6132148"/>
                </a:lnTo>
                <a:lnTo>
                  <a:pt x="7838809" y="6113098"/>
                </a:lnTo>
                <a:lnTo>
                  <a:pt x="7800709" y="6094048"/>
                </a:lnTo>
                <a:lnTo>
                  <a:pt x="7762609" y="6074998"/>
                </a:lnTo>
                <a:lnTo>
                  <a:pt x="7726097" y="6059123"/>
                </a:lnTo>
                <a:lnTo>
                  <a:pt x="7684822" y="6043248"/>
                </a:lnTo>
                <a:lnTo>
                  <a:pt x="7638784" y="6027373"/>
                </a:lnTo>
                <a:lnTo>
                  <a:pt x="7586397" y="6016261"/>
                </a:lnTo>
                <a:lnTo>
                  <a:pt x="7526072" y="6009911"/>
                </a:lnTo>
                <a:lnTo>
                  <a:pt x="7457809" y="6006736"/>
                </a:lnTo>
                <a:lnTo>
                  <a:pt x="7389547" y="6009911"/>
                </a:lnTo>
                <a:lnTo>
                  <a:pt x="7329222" y="6016261"/>
                </a:lnTo>
                <a:lnTo>
                  <a:pt x="7276834" y="6027373"/>
                </a:lnTo>
                <a:lnTo>
                  <a:pt x="7230797" y="6043248"/>
                </a:lnTo>
                <a:lnTo>
                  <a:pt x="7189522" y="6059123"/>
                </a:lnTo>
                <a:lnTo>
                  <a:pt x="7153009" y="6074998"/>
                </a:lnTo>
                <a:lnTo>
                  <a:pt x="7114909" y="6094048"/>
                </a:lnTo>
                <a:lnTo>
                  <a:pt x="7076809" y="6113098"/>
                </a:lnTo>
                <a:lnTo>
                  <a:pt x="7040297" y="6132148"/>
                </a:lnTo>
                <a:lnTo>
                  <a:pt x="6999022" y="6148023"/>
                </a:lnTo>
                <a:lnTo>
                  <a:pt x="6952984" y="6162311"/>
                </a:lnTo>
                <a:lnTo>
                  <a:pt x="6900597" y="6173423"/>
                </a:lnTo>
                <a:lnTo>
                  <a:pt x="6840272" y="6181361"/>
                </a:lnTo>
                <a:lnTo>
                  <a:pt x="6781800" y="6182721"/>
                </a:lnTo>
                <a:lnTo>
                  <a:pt x="6723328" y="6181361"/>
                </a:lnTo>
                <a:lnTo>
                  <a:pt x="6663003" y="6173423"/>
                </a:lnTo>
                <a:lnTo>
                  <a:pt x="6610615" y="6162311"/>
                </a:lnTo>
                <a:lnTo>
                  <a:pt x="6564578" y="6148023"/>
                </a:lnTo>
                <a:lnTo>
                  <a:pt x="6523303" y="6132148"/>
                </a:lnTo>
                <a:lnTo>
                  <a:pt x="6486790" y="6113098"/>
                </a:lnTo>
                <a:lnTo>
                  <a:pt x="6448690" y="6094048"/>
                </a:lnTo>
                <a:lnTo>
                  <a:pt x="6410590" y="6074998"/>
                </a:lnTo>
                <a:lnTo>
                  <a:pt x="6374078" y="6059123"/>
                </a:lnTo>
                <a:lnTo>
                  <a:pt x="6332803" y="6043248"/>
                </a:lnTo>
                <a:lnTo>
                  <a:pt x="6286765" y="6027373"/>
                </a:lnTo>
                <a:lnTo>
                  <a:pt x="6234378" y="6016261"/>
                </a:lnTo>
                <a:lnTo>
                  <a:pt x="6174053" y="6009911"/>
                </a:lnTo>
                <a:lnTo>
                  <a:pt x="6105790" y="6006736"/>
                </a:lnTo>
                <a:lnTo>
                  <a:pt x="6096000" y="6007191"/>
                </a:lnTo>
                <a:lnTo>
                  <a:pt x="6086211" y="6006736"/>
                </a:lnTo>
                <a:lnTo>
                  <a:pt x="6017949" y="6009911"/>
                </a:lnTo>
                <a:lnTo>
                  <a:pt x="5957622" y="6016261"/>
                </a:lnTo>
                <a:lnTo>
                  <a:pt x="5905235" y="6027373"/>
                </a:lnTo>
                <a:lnTo>
                  <a:pt x="5859197" y="6043248"/>
                </a:lnTo>
                <a:lnTo>
                  <a:pt x="5817922" y="6059123"/>
                </a:lnTo>
                <a:lnTo>
                  <a:pt x="5781409" y="6074998"/>
                </a:lnTo>
                <a:lnTo>
                  <a:pt x="5743309" y="6094048"/>
                </a:lnTo>
                <a:lnTo>
                  <a:pt x="5705211" y="6113098"/>
                </a:lnTo>
                <a:lnTo>
                  <a:pt x="5668697" y="6132148"/>
                </a:lnTo>
                <a:lnTo>
                  <a:pt x="5627422" y="6148023"/>
                </a:lnTo>
                <a:lnTo>
                  <a:pt x="5581384" y="6162311"/>
                </a:lnTo>
                <a:lnTo>
                  <a:pt x="5528997" y="6173423"/>
                </a:lnTo>
                <a:lnTo>
                  <a:pt x="5468672" y="6181361"/>
                </a:lnTo>
                <a:lnTo>
                  <a:pt x="5410200" y="6182721"/>
                </a:lnTo>
                <a:lnTo>
                  <a:pt x="5351728" y="6181361"/>
                </a:lnTo>
                <a:lnTo>
                  <a:pt x="5291402" y="6173423"/>
                </a:lnTo>
                <a:lnTo>
                  <a:pt x="5239015" y="6162311"/>
                </a:lnTo>
                <a:lnTo>
                  <a:pt x="5192979" y="6148023"/>
                </a:lnTo>
                <a:lnTo>
                  <a:pt x="5151703" y="6132148"/>
                </a:lnTo>
                <a:lnTo>
                  <a:pt x="5115190" y="6113098"/>
                </a:lnTo>
                <a:lnTo>
                  <a:pt x="5077092" y="6094048"/>
                </a:lnTo>
                <a:lnTo>
                  <a:pt x="5038990" y="6074998"/>
                </a:lnTo>
                <a:lnTo>
                  <a:pt x="5002479" y="6059123"/>
                </a:lnTo>
                <a:lnTo>
                  <a:pt x="4961203" y="6043248"/>
                </a:lnTo>
                <a:lnTo>
                  <a:pt x="4915166" y="6027373"/>
                </a:lnTo>
                <a:lnTo>
                  <a:pt x="4862778" y="6016261"/>
                </a:lnTo>
                <a:lnTo>
                  <a:pt x="4802454" y="6009911"/>
                </a:lnTo>
                <a:lnTo>
                  <a:pt x="4734190" y="6006736"/>
                </a:lnTo>
                <a:lnTo>
                  <a:pt x="4665929" y="6009911"/>
                </a:lnTo>
                <a:lnTo>
                  <a:pt x="4605603" y="6016261"/>
                </a:lnTo>
                <a:lnTo>
                  <a:pt x="4553217" y="6027373"/>
                </a:lnTo>
                <a:lnTo>
                  <a:pt x="4507178" y="6043248"/>
                </a:lnTo>
                <a:lnTo>
                  <a:pt x="4465903" y="6059123"/>
                </a:lnTo>
                <a:lnTo>
                  <a:pt x="4429390" y="6074998"/>
                </a:lnTo>
                <a:lnTo>
                  <a:pt x="4353190" y="6113098"/>
                </a:lnTo>
                <a:lnTo>
                  <a:pt x="4316678" y="6132148"/>
                </a:lnTo>
                <a:lnTo>
                  <a:pt x="4275403" y="6148023"/>
                </a:lnTo>
                <a:lnTo>
                  <a:pt x="4229365" y="6162311"/>
                </a:lnTo>
                <a:lnTo>
                  <a:pt x="4176978" y="6173423"/>
                </a:lnTo>
                <a:lnTo>
                  <a:pt x="4116653" y="6181361"/>
                </a:lnTo>
                <a:lnTo>
                  <a:pt x="4048390" y="6182948"/>
                </a:lnTo>
                <a:lnTo>
                  <a:pt x="3980128" y="6181361"/>
                </a:lnTo>
                <a:lnTo>
                  <a:pt x="3919803" y="6173423"/>
                </a:lnTo>
                <a:lnTo>
                  <a:pt x="3867415" y="6162311"/>
                </a:lnTo>
                <a:lnTo>
                  <a:pt x="3821378" y="6148023"/>
                </a:lnTo>
                <a:lnTo>
                  <a:pt x="3780103" y="6132148"/>
                </a:lnTo>
                <a:lnTo>
                  <a:pt x="3743590" y="6113098"/>
                </a:lnTo>
                <a:lnTo>
                  <a:pt x="3705490" y="6094048"/>
                </a:lnTo>
                <a:lnTo>
                  <a:pt x="3667390" y="6074998"/>
                </a:lnTo>
                <a:lnTo>
                  <a:pt x="3630878" y="6059123"/>
                </a:lnTo>
                <a:lnTo>
                  <a:pt x="3589603" y="6043248"/>
                </a:lnTo>
                <a:lnTo>
                  <a:pt x="3543565" y="6027373"/>
                </a:lnTo>
                <a:lnTo>
                  <a:pt x="3491178" y="6016261"/>
                </a:lnTo>
                <a:lnTo>
                  <a:pt x="3430853" y="6009911"/>
                </a:lnTo>
                <a:lnTo>
                  <a:pt x="3361003" y="6006736"/>
                </a:lnTo>
                <a:lnTo>
                  <a:pt x="3294328" y="6009911"/>
                </a:lnTo>
                <a:lnTo>
                  <a:pt x="3234003" y="6016261"/>
                </a:lnTo>
                <a:lnTo>
                  <a:pt x="3181615" y="6027373"/>
                </a:lnTo>
                <a:lnTo>
                  <a:pt x="3135578" y="6043248"/>
                </a:lnTo>
                <a:lnTo>
                  <a:pt x="3094303" y="6059123"/>
                </a:lnTo>
                <a:lnTo>
                  <a:pt x="3057790" y="6074998"/>
                </a:lnTo>
                <a:lnTo>
                  <a:pt x="3019690" y="6094048"/>
                </a:lnTo>
                <a:lnTo>
                  <a:pt x="2981590" y="6113098"/>
                </a:lnTo>
                <a:lnTo>
                  <a:pt x="2945078" y="6132148"/>
                </a:lnTo>
                <a:lnTo>
                  <a:pt x="2903803" y="6148023"/>
                </a:lnTo>
                <a:lnTo>
                  <a:pt x="2857765" y="6162311"/>
                </a:lnTo>
                <a:lnTo>
                  <a:pt x="2805378" y="6173423"/>
                </a:lnTo>
                <a:lnTo>
                  <a:pt x="2745053" y="6181361"/>
                </a:lnTo>
                <a:lnTo>
                  <a:pt x="2676790" y="6182948"/>
                </a:lnTo>
                <a:lnTo>
                  <a:pt x="2608528" y="6181361"/>
                </a:lnTo>
                <a:lnTo>
                  <a:pt x="2548203" y="6173423"/>
                </a:lnTo>
                <a:lnTo>
                  <a:pt x="2495815" y="6162311"/>
                </a:lnTo>
                <a:lnTo>
                  <a:pt x="2449778" y="6148023"/>
                </a:lnTo>
                <a:lnTo>
                  <a:pt x="2408503" y="6132148"/>
                </a:lnTo>
                <a:lnTo>
                  <a:pt x="2371990" y="6113098"/>
                </a:lnTo>
                <a:lnTo>
                  <a:pt x="2333890" y="6094048"/>
                </a:lnTo>
                <a:lnTo>
                  <a:pt x="2295790" y="6074998"/>
                </a:lnTo>
                <a:lnTo>
                  <a:pt x="2259278" y="6059123"/>
                </a:lnTo>
                <a:lnTo>
                  <a:pt x="2218003" y="6043248"/>
                </a:lnTo>
                <a:lnTo>
                  <a:pt x="2171965" y="6027373"/>
                </a:lnTo>
                <a:lnTo>
                  <a:pt x="2119578" y="6016261"/>
                </a:lnTo>
                <a:lnTo>
                  <a:pt x="2059253" y="6009911"/>
                </a:lnTo>
                <a:lnTo>
                  <a:pt x="1990990" y="6006736"/>
                </a:lnTo>
                <a:lnTo>
                  <a:pt x="1922728" y="6009911"/>
                </a:lnTo>
                <a:lnTo>
                  <a:pt x="1862403" y="6016261"/>
                </a:lnTo>
                <a:lnTo>
                  <a:pt x="1810015" y="6027373"/>
                </a:lnTo>
                <a:lnTo>
                  <a:pt x="1763978" y="6043248"/>
                </a:lnTo>
                <a:lnTo>
                  <a:pt x="1722703" y="6059123"/>
                </a:lnTo>
                <a:lnTo>
                  <a:pt x="1686190" y="6074998"/>
                </a:lnTo>
                <a:lnTo>
                  <a:pt x="1648090" y="6094048"/>
                </a:lnTo>
                <a:lnTo>
                  <a:pt x="1609990" y="6113098"/>
                </a:lnTo>
                <a:lnTo>
                  <a:pt x="1573478" y="6132148"/>
                </a:lnTo>
                <a:lnTo>
                  <a:pt x="1532203" y="6148023"/>
                </a:lnTo>
                <a:lnTo>
                  <a:pt x="1486165" y="6162311"/>
                </a:lnTo>
                <a:lnTo>
                  <a:pt x="1433778" y="6173423"/>
                </a:lnTo>
                <a:lnTo>
                  <a:pt x="1373453" y="6181361"/>
                </a:lnTo>
                <a:lnTo>
                  <a:pt x="1305190" y="6182948"/>
                </a:lnTo>
                <a:lnTo>
                  <a:pt x="1236928" y="6181361"/>
                </a:lnTo>
                <a:lnTo>
                  <a:pt x="1176603" y="6173423"/>
                </a:lnTo>
                <a:lnTo>
                  <a:pt x="1124215" y="6162311"/>
                </a:lnTo>
                <a:lnTo>
                  <a:pt x="1078178" y="6148023"/>
                </a:lnTo>
                <a:lnTo>
                  <a:pt x="1036903" y="6132148"/>
                </a:lnTo>
                <a:lnTo>
                  <a:pt x="1000390" y="6113098"/>
                </a:lnTo>
                <a:lnTo>
                  <a:pt x="962290" y="6094048"/>
                </a:lnTo>
                <a:lnTo>
                  <a:pt x="924190" y="6074998"/>
                </a:lnTo>
                <a:lnTo>
                  <a:pt x="887678" y="6059123"/>
                </a:lnTo>
                <a:lnTo>
                  <a:pt x="846403" y="6043248"/>
                </a:lnTo>
                <a:lnTo>
                  <a:pt x="800365" y="6027373"/>
                </a:lnTo>
                <a:lnTo>
                  <a:pt x="747978" y="6016261"/>
                </a:lnTo>
                <a:lnTo>
                  <a:pt x="687653" y="6009911"/>
                </a:lnTo>
                <a:lnTo>
                  <a:pt x="619390" y="6006736"/>
                </a:lnTo>
                <a:lnTo>
                  <a:pt x="551128" y="6009911"/>
                </a:lnTo>
                <a:lnTo>
                  <a:pt x="490803" y="6016261"/>
                </a:lnTo>
                <a:lnTo>
                  <a:pt x="438415" y="6027373"/>
                </a:lnTo>
                <a:lnTo>
                  <a:pt x="392378" y="6043248"/>
                </a:lnTo>
                <a:lnTo>
                  <a:pt x="351103" y="6059123"/>
                </a:lnTo>
                <a:lnTo>
                  <a:pt x="314590" y="6074998"/>
                </a:lnTo>
                <a:lnTo>
                  <a:pt x="276490" y="6094048"/>
                </a:lnTo>
                <a:lnTo>
                  <a:pt x="238390" y="6113098"/>
                </a:lnTo>
                <a:lnTo>
                  <a:pt x="201878" y="6132148"/>
                </a:lnTo>
                <a:lnTo>
                  <a:pt x="160603" y="6148023"/>
                </a:lnTo>
                <a:lnTo>
                  <a:pt x="114565" y="6162311"/>
                </a:lnTo>
                <a:lnTo>
                  <a:pt x="62178" y="6173423"/>
                </a:lnTo>
                <a:lnTo>
                  <a:pt x="1853" y="6181361"/>
                </a:lnTo>
                <a:lnTo>
                  <a:pt x="1" y="6181404"/>
                </a:lnTo>
                <a:lnTo>
                  <a:pt x="1" y="6551875"/>
                </a:lnTo>
                <a:lnTo>
                  <a:pt x="0" y="655187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1996" y="662400"/>
            <a:ext cx="10668004" cy="1113295"/>
          </a:xfrm>
        </p:spPr>
        <p:txBody>
          <a:bodyPr anchor="t">
            <a:normAutofit/>
          </a:bodyPr>
          <a:lstStyle/>
          <a:p>
            <a:r>
              <a:rPr lang="pl-PL" sz="3700" dirty="0">
                <a:latin typeface="Bodoni 72 Book" pitchFamily="2" charset="0"/>
              </a:rPr>
              <a:t>Wnioski</a:t>
            </a:r>
            <a:r>
              <a:rPr lang="pl-PL" sz="3700" dirty="0"/>
              <a:t> </a:t>
            </a:r>
            <a:br>
              <a:rPr lang="pl-PL" sz="3700" dirty="0"/>
            </a:br>
            <a:endParaRPr lang="pl-PL" sz="3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1996" y="2286000"/>
            <a:ext cx="10668004" cy="34267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Stwierdzono, iż wiek nie przekłada się na rodzaj wykonywanego makijażu i twierdzenie, że „ im młodsza kobieta tym makijaż mocniejszy,   a im starsza kobieta tym makijaż lżejszy” jest niezgodne z opinią respondentów. 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Ponadto ustalono, że makijaż sam w sobie odgrywa szczególną rolę w życiu kobiety i ma istotne znaczenie w spotkaniach biznesowych oraz relacjach partnerskich np. w przebieg pierwszej randki. </a:t>
            </a: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6"/>
    </mc:Choice>
    <mc:Fallback xmlns="">
      <p:transition spd="slow" advTm="2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DF09CD-25B8-4B12-8634-158BA767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1DCDDC-E189-49ED-BAB0-BF014853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30EFBC-FDAD-4CE7-8222-23968A79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E33FA7-5CA0-4E9A-8D01-D8EDB5F4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551875"/>
          </a:xfrm>
          <a:custGeom>
            <a:avLst/>
            <a:gdLst>
              <a:gd name="connsiteX0" fmla="*/ 0 w 12191999"/>
              <a:gd name="connsiteY0" fmla="*/ 0 h 6551875"/>
              <a:gd name="connsiteX1" fmla="*/ 12191999 w 12191999"/>
              <a:gd name="connsiteY1" fmla="*/ 0 h 6551875"/>
              <a:gd name="connsiteX2" fmla="*/ 12191999 w 12191999"/>
              <a:gd name="connsiteY2" fmla="*/ 6181404 h 6551875"/>
              <a:gd name="connsiteX3" fmla="*/ 12190147 w 12191999"/>
              <a:gd name="connsiteY3" fmla="*/ 6181361 h 6551875"/>
              <a:gd name="connsiteX4" fmla="*/ 12129821 w 12191999"/>
              <a:gd name="connsiteY4" fmla="*/ 6173424 h 6551875"/>
              <a:gd name="connsiteX5" fmla="*/ 12077433 w 12191999"/>
              <a:gd name="connsiteY5" fmla="*/ 6162311 h 6551875"/>
              <a:gd name="connsiteX6" fmla="*/ 12031397 w 12191999"/>
              <a:gd name="connsiteY6" fmla="*/ 6148023 h 6551875"/>
              <a:gd name="connsiteX7" fmla="*/ 11990121 w 12191999"/>
              <a:gd name="connsiteY7" fmla="*/ 6132148 h 6551875"/>
              <a:gd name="connsiteX8" fmla="*/ 11953609 w 12191999"/>
              <a:gd name="connsiteY8" fmla="*/ 6113098 h 6551875"/>
              <a:gd name="connsiteX9" fmla="*/ 11915509 w 12191999"/>
              <a:gd name="connsiteY9" fmla="*/ 6094048 h 6551875"/>
              <a:gd name="connsiteX10" fmla="*/ 11877409 w 12191999"/>
              <a:gd name="connsiteY10" fmla="*/ 6074998 h 6551875"/>
              <a:gd name="connsiteX11" fmla="*/ 11840897 w 12191999"/>
              <a:gd name="connsiteY11" fmla="*/ 6059123 h 6551875"/>
              <a:gd name="connsiteX12" fmla="*/ 11799621 w 12191999"/>
              <a:gd name="connsiteY12" fmla="*/ 6043248 h 6551875"/>
              <a:gd name="connsiteX13" fmla="*/ 11753583 w 12191999"/>
              <a:gd name="connsiteY13" fmla="*/ 6027373 h 6551875"/>
              <a:gd name="connsiteX14" fmla="*/ 11701197 w 12191999"/>
              <a:gd name="connsiteY14" fmla="*/ 6016261 h 6551875"/>
              <a:gd name="connsiteX15" fmla="*/ 11640871 w 12191999"/>
              <a:gd name="connsiteY15" fmla="*/ 6009911 h 6551875"/>
              <a:gd name="connsiteX16" fmla="*/ 11572609 w 12191999"/>
              <a:gd name="connsiteY16" fmla="*/ 6006736 h 6551875"/>
              <a:gd name="connsiteX17" fmla="*/ 11504347 w 12191999"/>
              <a:gd name="connsiteY17" fmla="*/ 6009911 h 6551875"/>
              <a:gd name="connsiteX18" fmla="*/ 11444021 w 12191999"/>
              <a:gd name="connsiteY18" fmla="*/ 6016261 h 6551875"/>
              <a:gd name="connsiteX19" fmla="*/ 11391633 w 12191999"/>
              <a:gd name="connsiteY19" fmla="*/ 6027373 h 6551875"/>
              <a:gd name="connsiteX20" fmla="*/ 11345597 w 12191999"/>
              <a:gd name="connsiteY20" fmla="*/ 6043248 h 6551875"/>
              <a:gd name="connsiteX21" fmla="*/ 11304321 w 12191999"/>
              <a:gd name="connsiteY21" fmla="*/ 6059123 h 6551875"/>
              <a:gd name="connsiteX22" fmla="*/ 11267809 w 12191999"/>
              <a:gd name="connsiteY22" fmla="*/ 6074998 h 6551875"/>
              <a:gd name="connsiteX23" fmla="*/ 11229709 w 12191999"/>
              <a:gd name="connsiteY23" fmla="*/ 6094048 h 6551875"/>
              <a:gd name="connsiteX24" fmla="*/ 11191609 w 12191999"/>
              <a:gd name="connsiteY24" fmla="*/ 6113098 h 6551875"/>
              <a:gd name="connsiteX25" fmla="*/ 11155097 w 12191999"/>
              <a:gd name="connsiteY25" fmla="*/ 6132148 h 6551875"/>
              <a:gd name="connsiteX26" fmla="*/ 11113821 w 12191999"/>
              <a:gd name="connsiteY26" fmla="*/ 6148023 h 6551875"/>
              <a:gd name="connsiteX27" fmla="*/ 11067783 w 12191999"/>
              <a:gd name="connsiteY27" fmla="*/ 6162311 h 6551875"/>
              <a:gd name="connsiteX28" fmla="*/ 11015397 w 12191999"/>
              <a:gd name="connsiteY28" fmla="*/ 6173423 h 6551875"/>
              <a:gd name="connsiteX29" fmla="*/ 10955071 w 12191999"/>
              <a:gd name="connsiteY29" fmla="*/ 6181361 h 6551875"/>
              <a:gd name="connsiteX30" fmla="*/ 10886809 w 12191999"/>
              <a:gd name="connsiteY30" fmla="*/ 6182948 h 6551875"/>
              <a:gd name="connsiteX31" fmla="*/ 10818547 w 12191999"/>
              <a:gd name="connsiteY31" fmla="*/ 6181361 h 6551875"/>
              <a:gd name="connsiteX32" fmla="*/ 10758221 w 12191999"/>
              <a:gd name="connsiteY32" fmla="*/ 6173423 h 6551875"/>
              <a:gd name="connsiteX33" fmla="*/ 10705833 w 12191999"/>
              <a:gd name="connsiteY33" fmla="*/ 6162311 h 6551875"/>
              <a:gd name="connsiteX34" fmla="*/ 10659797 w 12191999"/>
              <a:gd name="connsiteY34" fmla="*/ 6148023 h 6551875"/>
              <a:gd name="connsiteX35" fmla="*/ 10618521 w 12191999"/>
              <a:gd name="connsiteY35" fmla="*/ 6132148 h 6551875"/>
              <a:gd name="connsiteX36" fmla="*/ 10582009 w 12191999"/>
              <a:gd name="connsiteY36" fmla="*/ 6113098 h 6551875"/>
              <a:gd name="connsiteX37" fmla="*/ 10543909 w 12191999"/>
              <a:gd name="connsiteY37" fmla="*/ 6094048 h 6551875"/>
              <a:gd name="connsiteX38" fmla="*/ 10505809 w 12191999"/>
              <a:gd name="connsiteY38" fmla="*/ 6074998 h 6551875"/>
              <a:gd name="connsiteX39" fmla="*/ 10469297 w 12191999"/>
              <a:gd name="connsiteY39" fmla="*/ 6059123 h 6551875"/>
              <a:gd name="connsiteX40" fmla="*/ 10428021 w 12191999"/>
              <a:gd name="connsiteY40" fmla="*/ 6043248 h 6551875"/>
              <a:gd name="connsiteX41" fmla="*/ 10381983 w 12191999"/>
              <a:gd name="connsiteY41" fmla="*/ 6027373 h 6551875"/>
              <a:gd name="connsiteX42" fmla="*/ 10329597 w 12191999"/>
              <a:gd name="connsiteY42" fmla="*/ 6016261 h 6551875"/>
              <a:gd name="connsiteX43" fmla="*/ 10269271 w 12191999"/>
              <a:gd name="connsiteY43" fmla="*/ 6009911 h 6551875"/>
              <a:gd name="connsiteX44" fmla="*/ 10201009 w 12191999"/>
              <a:gd name="connsiteY44" fmla="*/ 6006736 h 6551875"/>
              <a:gd name="connsiteX45" fmla="*/ 10132747 w 12191999"/>
              <a:gd name="connsiteY45" fmla="*/ 6009911 h 6551875"/>
              <a:gd name="connsiteX46" fmla="*/ 10072421 w 12191999"/>
              <a:gd name="connsiteY46" fmla="*/ 6016261 h 6551875"/>
              <a:gd name="connsiteX47" fmla="*/ 10020033 w 12191999"/>
              <a:gd name="connsiteY47" fmla="*/ 6027373 h 6551875"/>
              <a:gd name="connsiteX48" fmla="*/ 9973997 w 12191999"/>
              <a:gd name="connsiteY48" fmla="*/ 6043248 h 6551875"/>
              <a:gd name="connsiteX49" fmla="*/ 9932721 w 12191999"/>
              <a:gd name="connsiteY49" fmla="*/ 6059123 h 6551875"/>
              <a:gd name="connsiteX50" fmla="*/ 9896209 w 12191999"/>
              <a:gd name="connsiteY50" fmla="*/ 6074998 h 6551875"/>
              <a:gd name="connsiteX51" fmla="*/ 9820009 w 12191999"/>
              <a:gd name="connsiteY51" fmla="*/ 6113098 h 6551875"/>
              <a:gd name="connsiteX52" fmla="*/ 9783497 w 12191999"/>
              <a:gd name="connsiteY52" fmla="*/ 6132148 h 6551875"/>
              <a:gd name="connsiteX53" fmla="*/ 9742221 w 12191999"/>
              <a:gd name="connsiteY53" fmla="*/ 6148023 h 6551875"/>
              <a:gd name="connsiteX54" fmla="*/ 9696183 w 12191999"/>
              <a:gd name="connsiteY54" fmla="*/ 6162311 h 6551875"/>
              <a:gd name="connsiteX55" fmla="*/ 9643797 w 12191999"/>
              <a:gd name="connsiteY55" fmla="*/ 6173423 h 6551875"/>
              <a:gd name="connsiteX56" fmla="*/ 9583471 w 12191999"/>
              <a:gd name="connsiteY56" fmla="*/ 6181361 h 6551875"/>
              <a:gd name="connsiteX57" fmla="*/ 9515209 w 12191999"/>
              <a:gd name="connsiteY57" fmla="*/ 6182948 h 6551875"/>
              <a:gd name="connsiteX58" fmla="*/ 9446947 w 12191999"/>
              <a:gd name="connsiteY58" fmla="*/ 6181361 h 6551875"/>
              <a:gd name="connsiteX59" fmla="*/ 9386621 w 12191999"/>
              <a:gd name="connsiteY59" fmla="*/ 6173423 h 6551875"/>
              <a:gd name="connsiteX60" fmla="*/ 9334233 w 12191999"/>
              <a:gd name="connsiteY60" fmla="*/ 6162311 h 6551875"/>
              <a:gd name="connsiteX61" fmla="*/ 9288197 w 12191999"/>
              <a:gd name="connsiteY61" fmla="*/ 6148023 h 6551875"/>
              <a:gd name="connsiteX62" fmla="*/ 9246921 w 12191999"/>
              <a:gd name="connsiteY62" fmla="*/ 6132148 h 6551875"/>
              <a:gd name="connsiteX63" fmla="*/ 9210409 w 12191999"/>
              <a:gd name="connsiteY63" fmla="*/ 6113098 h 6551875"/>
              <a:gd name="connsiteX64" fmla="*/ 9172309 w 12191999"/>
              <a:gd name="connsiteY64" fmla="*/ 6094048 h 6551875"/>
              <a:gd name="connsiteX65" fmla="*/ 9134209 w 12191999"/>
              <a:gd name="connsiteY65" fmla="*/ 6074998 h 6551875"/>
              <a:gd name="connsiteX66" fmla="*/ 9097697 w 12191999"/>
              <a:gd name="connsiteY66" fmla="*/ 6059123 h 6551875"/>
              <a:gd name="connsiteX67" fmla="*/ 9056421 w 12191999"/>
              <a:gd name="connsiteY67" fmla="*/ 6043248 h 6551875"/>
              <a:gd name="connsiteX68" fmla="*/ 9010383 w 12191999"/>
              <a:gd name="connsiteY68" fmla="*/ 6027373 h 6551875"/>
              <a:gd name="connsiteX69" fmla="*/ 8957997 w 12191999"/>
              <a:gd name="connsiteY69" fmla="*/ 6016261 h 6551875"/>
              <a:gd name="connsiteX70" fmla="*/ 8897671 w 12191999"/>
              <a:gd name="connsiteY70" fmla="*/ 6009911 h 6551875"/>
              <a:gd name="connsiteX71" fmla="*/ 8827821 w 12191999"/>
              <a:gd name="connsiteY71" fmla="*/ 6006736 h 6551875"/>
              <a:gd name="connsiteX72" fmla="*/ 8761147 w 12191999"/>
              <a:gd name="connsiteY72" fmla="*/ 6009911 h 6551875"/>
              <a:gd name="connsiteX73" fmla="*/ 8700821 w 12191999"/>
              <a:gd name="connsiteY73" fmla="*/ 6016261 h 6551875"/>
              <a:gd name="connsiteX74" fmla="*/ 8648433 w 12191999"/>
              <a:gd name="connsiteY74" fmla="*/ 6027373 h 6551875"/>
              <a:gd name="connsiteX75" fmla="*/ 8602397 w 12191999"/>
              <a:gd name="connsiteY75" fmla="*/ 6043248 h 6551875"/>
              <a:gd name="connsiteX76" fmla="*/ 8561121 w 12191999"/>
              <a:gd name="connsiteY76" fmla="*/ 6059123 h 6551875"/>
              <a:gd name="connsiteX77" fmla="*/ 8524609 w 12191999"/>
              <a:gd name="connsiteY77" fmla="*/ 6074998 h 6551875"/>
              <a:gd name="connsiteX78" fmla="*/ 8486509 w 12191999"/>
              <a:gd name="connsiteY78" fmla="*/ 6094048 h 6551875"/>
              <a:gd name="connsiteX79" fmla="*/ 8448409 w 12191999"/>
              <a:gd name="connsiteY79" fmla="*/ 6113098 h 6551875"/>
              <a:gd name="connsiteX80" fmla="*/ 8411897 w 12191999"/>
              <a:gd name="connsiteY80" fmla="*/ 6132148 h 6551875"/>
              <a:gd name="connsiteX81" fmla="*/ 8370622 w 12191999"/>
              <a:gd name="connsiteY81" fmla="*/ 6148023 h 6551875"/>
              <a:gd name="connsiteX82" fmla="*/ 8324584 w 12191999"/>
              <a:gd name="connsiteY82" fmla="*/ 6162311 h 6551875"/>
              <a:gd name="connsiteX83" fmla="*/ 8272197 w 12191999"/>
              <a:gd name="connsiteY83" fmla="*/ 6173423 h 6551875"/>
              <a:gd name="connsiteX84" fmla="*/ 8211872 w 12191999"/>
              <a:gd name="connsiteY84" fmla="*/ 6181361 h 6551875"/>
              <a:gd name="connsiteX85" fmla="*/ 8143609 w 12191999"/>
              <a:gd name="connsiteY85" fmla="*/ 6182948 h 6551875"/>
              <a:gd name="connsiteX86" fmla="*/ 8075347 w 12191999"/>
              <a:gd name="connsiteY86" fmla="*/ 6181361 h 6551875"/>
              <a:gd name="connsiteX87" fmla="*/ 8015022 w 12191999"/>
              <a:gd name="connsiteY87" fmla="*/ 6173423 h 6551875"/>
              <a:gd name="connsiteX88" fmla="*/ 7962634 w 12191999"/>
              <a:gd name="connsiteY88" fmla="*/ 6162311 h 6551875"/>
              <a:gd name="connsiteX89" fmla="*/ 7916597 w 12191999"/>
              <a:gd name="connsiteY89" fmla="*/ 6148023 h 6551875"/>
              <a:gd name="connsiteX90" fmla="*/ 7875322 w 12191999"/>
              <a:gd name="connsiteY90" fmla="*/ 6132148 h 6551875"/>
              <a:gd name="connsiteX91" fmla="*/ 7838809 w 12191999"/>
              <a:gd name="connsiteY91" fmla="*/ 6113098 h 6551875"/>
              <a:gd name="connsiteX92" fmla="*/ 7800709 w 12191999"/>
              <a:gd name="connsiteY92" fmla="*/ 6094048 h 6551875"/>
              <a:gd name="connsiteX93" fmla="*/ 7762609 w 12191999"/>
              <a:gd name="connsiteY93" fmla="*/ 6074998 h 6551875"/>
              <a:gd name="connsiteX94" fmla="*/ 7726097 w 12191999"/>
              <a:gd name="connsiteY94" fmla="*/ 6059123 h 6551875"/>
              <a:gd name="connsiteX95" fmla="*/ 7684822 w 12191999"/>
              <a:gd name="connsiteY95" fmla="*/ 6043248 h 6551875"/>
              <a:gd name="connsiteX96" fmla="*/ 7638784 w 12191999"/>
              <a:gd name="connsiteY96" fmla="*/ 6027373 h 6551875"/>
              <a:gd name="connsiteX97" fmla="*/ 7586397 w 12191999"/>
              <a:gd name="connsiteY97" fmla="*/ 6016261 h 6551875"/>
              <a:gd name="connsiteX98" fmla="*/ 7526072 w 12191999"/>
              <a:gd name="connsiteY98" fmla="*/ 6009911 h 6551875"/>
              <a:gd name="connsiteX99" fmla="*/ 7457809 w 12191999"/>
              <a:gd name="connsiteY99" fmla="*/ 6006736 h 6551875"/>
              <a:gd name="connsiteX100" fmla="*/ 7389547 w 12191999"/>
              <a:gd name="connsiteY100" fmla="*/ 6009911 h 6551875"/>
              <a:gd name="connsiteX101" fmla="*/ 7329222 w 12191999"/>
              <a:gd name="connsiteY101" fmla="*/ 6016261 h 6551875"/>
              <a:gd name="connsiteX102" fmla="*/ 7276834 w 12191999"/>
              <a:gd name="connsiteY102" fmla="*/ 6027373 h 6551875"/>
              <a:gd name="connsiteX103" fmla="*/ 7230797 w 12191999"/>
              <a:gd name="connsiteY103" fmla="*/ 6043248 h 6551875"/>
              <a:gd name="connsiteX104" fmla="*/ 7189522 w 12191999"/>
              <a:gd name="connsiteY104" fmla="*/ 6059123 h 6551875"/>
              <a:gd name="connsiteX105" fmla="*/ 7153009 w 12191999"/>
              <a:gd name="connsiteY105" fmla="*/ 6074998 h 6551875"/>
              <a:gd name="connsiteX106" fmla="*/ 7114909 w 12191999"/>
              <a:gd name="connsiteY106" fmla="*/ 6094048 h 6551875"/>
              <a:gd name="connsiteX107" fmla="*/ 7076809 w 12191999"/>
              <a:gd name="connsiteY107" fmla="*/ 6113098 h 6551875"/>
              <a:gd name="connsiteX108" fmla="*/ 7040297 w 12191999"/>
              <a:gd name="connsiteY108" fmla="*/ 6132148 h 6551875"/>
              <a:gd name="connsiteX109" fmla="*/ 6999022 w 12191999"/>
              <a:gd name="connsiteY109" fmla="*/ 6148023 h 6551875"/>
              <a:gd name="connsiteX110" fmla="*/ 6952984 w 12191999"/>
              <a:gd name="connsiteY110" fmla="*/ 6162311 h 6551875"/>
              <a:gd name="connsiteX111" fmla="*/ 6900597 w 12191999"/>
              <a:gd name="connsiteY111" fmla="*/ 6173423 h 6551875"/>
              <a:gd name="connsiteX112" fmla="*/ 6840272 w 12191999"/>
              <a:gd name="connsiteY112" fmla="*/ 6181361 h 6551875"/>
              <a:gd name="connsiteX113" fmla="*/ 6781800 w 12191999"/>
              <a:gd name="connsiteY113" fmla="*/ 6182721 h 6551875"/>
              <a:gd name="connsiteX114" fmla="*/ 6723328 w 12191999"/>
              <a:gd name="connsiteY114" fmla="*/ 6181361 h 6551875"/>
              <a:gd name="connsiteX115" fmla="*/ 6663003 w 12191999"/>
              <a:gd name="connsiteY115" fmla="*/ 6173423 h 6551875"/>
              <a:gd name="connsiteX116" fmla="*/ 6610615 w 12191999"/>
              <a:gd name="connsiteY116" fmla="*/ 6162311 h 6551875"/>
              <a:gd name="connsiteX117" fmla="*/ 6564578 w 12191999"/>
              <a:gd name="connsiteY117" fmla="*/ 6148023 h 6551875"/>
              <a:gd name="connsiteX118" fmla="*/ 6523303 w 12191999"/>
              <a:gd name="connsiteY118" fmla="*/ 6132148 h 6551875"/>
              <a:gd name="connsiteX119" fmla="*/ 6486790 w 12191999"/>
              <a:gd name="connsiteY119" fmla="*/ 6113098 h 6551875"/>
              <a:gd name="connsiteX120" fmla="*/ 6448690 w 12191999"/>
              <a:gd name="connsiteY120" fmla="*/ 6094048 h 6551875"/>
              <a:gd name="connsiteX121" fmla="*/ 6410590 w 12191999"/>
              <a:gd name="connsiteY121" fmla="*/ 6074998 h 6551875"/>
              <a:gd name="connsiteX122" fmla="*/ 6374078 w 12191999"/>
              <a:gd name="connsiteY122" fmla="*/ 6059123 h 6551875"/>
              <a:gd name="connsiteX123" fmla="*/ 6332803 w 12191999"/>
              <a:gd name="connsiteY123" fmla="*/ 6043248 h 6551875"/>
              <a:gd name="connsiteX124" fmla="*/ 6286765 w 12191999"/>
              <a:gd name="connsiteY124" fmla="*/ 6027373 h 6551875"/>
              <a:gd name="connsiteX125" fmla="*/ 6234378 w 12191999"/>
              <a:gd name="connsiteY125" fmla="*/ 6016261 h 6551875"/>
              <a:gd name="connsiteX126" fmla="*/ 6174053 w 12191999"/>
              <a:gd name="connsiteY126" fmla="*/ 6009911 h 6551875"/>
              <a:gd name="connsiteX127" fmla="*/ 6105790 w 12191999"/>
              <a:gd name="connsiteY127" fmla="*/ 6006736 h 6551875"/>
              <a:gd name="connsiteX128" fmla="*/ 6096000 w 12191999"/>
              <a:gd name="connsiteY128" fmla="*/ 6007191 h 6551875"/>
              <a:gd name="connsiteX129" fmla="*/ 6086211 w 12191999"/>
              <a:gd name="connsiteY129" fmla="*/ 6006736 h 6551875"/>
              <a:gd name="connsiteX130" fmla="*/ 6017949 w 12191999"/>
              <a:gd name="connsiteY130" fmla="*/ 6009911 h 6551875"/>
              <a:gd name="connsiteX131" fmla="*/ 5957622 w 12191999"/>
              <a:gd name="connsiteY131" fmla="*/ 6016261 h 6551875"/>
              <a:gd name="connsiteX132" fmla="*/ 5905235 w 12191999"/>
              <a:gd name="connsiteY132" fmla="*/ 6027373 h 6551875"/>
              <a:gd name="connsiteX133" fmla="*/ 5859197 w 12191999"/>
              <a:gd name="connsiteY133" fmla="*/ 6043248 h 6551875"/>
              <a:gd name="connsiteX134" fmla="*/ 5817922 w 12191999"/>
              <a:gd name="connsiteY134" fmla="*/ 6059123 h 6551875"/>
              <a:gd name="connsiteX135" fmla="*/ 5781409 w 12191999"/>
              <a:gd name="connsiteY135" fmla="*/ 6074998 h 6551875"/>
              <a:gd name="connsiteX136" fmla="*/ 5743309 w 12191999"/>
              <a:gd name="connsiteY136" fmla="*/ 6094048 h 6551875"/>
              <a:gd name="connsiteX137" fmla="*/ 5705211 w 12191999"/>
              <a:gd name="connsiteY137" fmla="*/ 6113098 h 6551875"/>
              <a:gd name="connsiteX138" fmla="*/ 5668697 w 12191999"/>
              <a:gd name="connsiteY138" fmla="*/ 6132148 h 6551875"/>
              <a:gd name="connsiteX139" fmla="*/ 5627422 w 12191999"/>
              <a:gd name="connsiteY139" fmla="*/ 6148023 h 6551875"/>
              <a:gd name="connsiteX140" fmla="*/ 5581384 w 12191999"/>
              <a:gd name="connsiteY140" fmla="*/ 6162311 h 6551875"/>
              <a:gd name="connsiteX141" fmla="*/ 5528997 w 12191999"/>
              <a:gd name="connsiteY141" fmla="*/ 6173423 h 6551875"/>
              <a:gd name="connsiteX142" fmla="*/ 5468672 w 12191999"/>
              <a:gd name="connsiteY142" fmla="*/ 6181361 h 6551875"/>
              <a:gd name="connsiteX143" fmla="*/ 5410200 w 12191999"/>
              <a:gd name="connsiteY143" fmla="*/ 6182721 h 6551875"/>
              <a:gd name="connsiteX144" fmla="*/ 5351728 w 12191999"/>
              <a:gd name="connsiteY144" fmla="*/ 6181361 h 6551875"/>
              <a:gd name="connsiteX145" fmla="*/ 5291402 w 12191999"/>
              <a:gd name="connsiteY145" fmla="*/ 6173423 h 6551875"/>
              <a:gd name="connsiteX146" fmla="*/ 5239015 w 12191999"/>
              <a:gd name="connsiteY146" fmla="*/ 6162311 h 6551875"/>
              <a:gd name="connsiteX147" fmla="*/ 5192979 w 12191999"/>
              <a:gd name="connsiteY147" fmla="*/ 6148023 h 6551875"/>
              <a:gd name="connsiteX148" fmla="*/ 5151703 w 12191999"/>
              <a:gd name="connsiteY148" fmla="*/ 6132148 h 6551875"/>
              <a:gd name="connsiteX149" fmla="*/ 5115190 w 12191999"/>
              <a:gd name="connsiteY149" fmla="*/ 6113098 h 6551875"/>
              <a:gd name="connsiteX150" fmla="*/ 5077092 w 12191999"/>
              <a:gd name="connsiteY150" fmla="*/ 6094048 h 6551875"/>
              <a:gd name="connsiteX151" fmla="*/ 5038990 w 12191999"/>
              <a:gd name="connsiteY151" fmla="*/ 6074998 h 6551875"/>
              <a:gd name="connsiteX152" fmla="*/ 5002479 w 12191999"/>
              <a:gd name="connsiteY152" fmla="*/ 6059123 h 6551875"/>
              <a:gd name="connsiteX153" fmla="*/ 4961203 w 12191999"/>
              <a:gd name="connsiteY153" fmla="*/ 6043248 h 6551875"/>
              <a:gd name="connsiteX154" fmla="*/ 4915166 w 12191999"/>
              <a:gd name="connsiteY154" fmla="*/ 6027373 h 6551875"/>
              <a:gd name="connsiteX155" fmla="*/ 4862778 w 12191999"/>
              <a:gd name="connsiteY155" fmla="*/ 6016261 h 6551875"/>
              <a:gd name="connsiteX156" fmla="*/ 4802454 w 12191999"/>
              <a:gd name="connsiteY156" fmla="*/ 6009911 h 6551875"/>
              <a:gd name="connsiteX157" fmla="*/ 4734190 w 12191999"/>
              <a:gd name="connsiteY157" fmla="*/ 6006736 h 6551875"/>
              <a:gd name="connsiteX158" fmla="*/ 4665929 w 12191999"/>
              <a:gd name="connsiteY158" fmla="*/ 6009911 h 6551875"/>
              <a:gd name="connsiteX159" fmla="*/ 4605603 w 12191999"/>
              <a:gd name="connsiteY159" fmla="*/ 6016261 h 6551875"/>
              <a:gd name="connsiteX160" fmla="*/ 4553217 w 12191999"/>
              <a:gd name="connsiteY160" fmla="*/ 6027373 h 6551875"/>
              <a:gd name="connsiteX161" fmla="*/ 4507178 w 12191999"/>
              <a:gd name="connsiteY161" fmla="*/ 6043248 h 6551875"/>
              <a:gd name="connsiteX162" fmla="*/ 4465903 w 12191999"/>
              <a:gd name="connsiteY162" fmla="*/ 6059123 h 6551875"/>
              <a:gd name="connsiteX163" fmla="*/ 4429390 w 12191999"/>
              <a:gd name="connsiteY163" fmla="*/ 6074998 h 6551875"/>
              <a:gd name="connsiteX164" fmla="*/ 4353190 w 12191999"/>
              <a:gd name="connsiteY164" fmla="*/ 6113098 h 6551875"/>
              <a:gd name="connsiteX165" fmla="*/ 4316678 w 12191999"/>
              <a:gd name="connsiteY165" fmla="*/ 6132148 h 6551875"/>
              <a:gd name="connsiteX166" fmla="*/ 4275403 w 12191999"/>
              <a:gd name="connsiteY166" fmla="*/ 6148023 h 6551875"/>
              <a:gd name="connsiteX167" fmla="*/ 4229365 w 12191999"/>
              <a:gd name="connsiteY167" fmla="*/ 6162311 h 6551875"/>
              <a:gd name="connsiteX168" fmla="*/ 4176978 w 12191999"/>
              <a:gd name="connsiteY168" fmla="*/ 6173423 h 6551875"/>
              <a:gd name="connsiteX169" fmla="*/ 4116653 w 12191999"/>
              <a:gd name="connsiteY169" fmla="*/ 6181361 h 6551875"/>
              <a:gd name="connsiteX170" fmla="*/ 4048390 w 12191999"/>
              <a:gd name="connsiteY170" fmla="*/ 6182948 h 6551875"/>
              <a:gd name="connsiteX171" fmla="*/ 3980128 w 12191999"/>
              <a:gd name="connsiteY171" fmla="*/ 6181361 h 6551875"/>
              <a:gd name="connsiteX172" fmla="*/ 3919803 w 12191999"/>
              <a:gd name="connsiteY172" fmla="*/ 6173423 h 6551875"/>
              <a:gd name="connsiteX173" fmla="*/ 3867415 w 12191999"/>
              <a:gd name="connsiteY173" fmla="*/ 6162311 h 6551875"/>
              <a:gd name="connsiteX174" fmla="*/ 3821378 w 12191999"/>
              <a:gd name="connsiteY174" fmla="*/ 6148023 h 6551875"/>
              <a:gd name="connsiteX175" fmla="*/ 3780103 w 12191999"/>
              <a:gd name="connsiteY175" fmla="*/ 6132148 h 6551875"/>
              <a:gd name="connsiteX176" fmla="*/ 3743590 w 12191999"/>
              <a:gd name="connsiteY176" fmla="*/ 6113098 h 6551875"/>
              <a:gd name="connsiteX177" fmla="*/ 3705490 w 12191999"/>
              <a:gd name="connsiteY177" fmla="*/ 6094048 h 6551875"/>
              <a:gd name="connsiteX178" fmla="*/ 3667390 w 12191999"/>
              <a:gd name="connsiteY178" fmla="*/ 6074998 h 6551875"/>
              <a:gd name="connsiteX179" fmla="*/ 3630878 w 12191999"/>
              <a:gd name="connsiteY179" fmla="*/ 6059123 h 6551875"/>
              <a:gd name="connsiteX180" fmla="*/ 3589603 w 12191999"/>
              <a:gd name="connsiteY180" fmla="*/ 6043248 h 6551875"/>
              <a:gd name="connsiteX181" fmla="*/ 3543565 w 12191999"/>
              <a:gd name="connsiteY181" fmla="*/ 6027373 h 6551875"/>
              <a:gd name="connsiteX182" fmla="*/ 3491178 w 12191999"/>
              <a:gd name="connsiteY182" fmla="*/ 6016261 h 6551875"/>
              <a:gd name="connsiteX183" fmla="*/ 3430853 w 12191999"/>
              <a:gd name="connsiteY183" fmla="*/ 6009911 h 6551875"/>
              <a:gd name="connsiteX184" fmla="*/ 3361003 w 12191999"/>
              <a:gd name="connsiteY184" fmla="*/ 6006736 h 6551875"/>
              <a:gd name="connsiteX185" fmla="*/ 3294328 w 12191999"/>
              <a:gd name="connsiteY185" fmla="*/ 6009911 h 6551875"/>
              <a:gd name="connsiteX186" fmla="*/ 3234003 w 12191999"/>
              <a:gd name="connsiteY186" fmla="*/ 6016261 h 6551875"/>
              <a:gd name="connsiteX187" fmla="*/ 3181615 w 12191999"/>
              <a:gd name="connsiteY187" fmla="*/ 6027373 h 6551875"/>
              <a:gd name="connsiteX188" fmla="*/ 3135578 w 12191999"/>
              <a:gd name="connsiteY188" fmla="*/ 6043248 h 6551875"/>
              <a:gd name="connsiteX189" fmla="*/ 3094303 w 12191999"/>
              <a:gd name="connsiteY189" fmla="*/ 6059123 h 6551875"/>
              <a:gd name="connsiteX190" fmla="*/ 3057790 w 12191999"/>
              <a:gd name="connsiteY190" fmla="*/ 6074998 h 6551875"/>
              <a:gd name="connsiteX191" fmla="*/ 3019690 w 12191999"/>
              <a:gd name="connsiteY191" fmla="*/ 6094048 h 6551875"/>
              <a:gd name="connsiteX192" fmla="*/ 2981590 w 12191999"/>
              <a:gd name="connsiteY192" fmla="*/ 6113098 h 6551875"/>
              <a:gd name="connsiteX193" fmla="*/ 2945078 w 12191999"/>
              <a:gd name="connsiteY193" fmla="*/ 6132148 h 6551875"/>
              <a:gd name="connsiteX194" fmla="*/ 2903803 w 12191999"/>
              <a:gd name="connsiteY194" fmla="*/ 6148023 h 6551875"/>
              <a:gd name="connsiteX195" fmla="*/ 2857765 w 12191999"/>
              <a:gd name="connsiteY195" fmla="*/ 6162311 h 6551875"/>
              <a:gd name="connsiteX196" fmla="*/ 2805378 w 12191999"/>
              <a:gd name="connsiteY196" fmla="*/ 6173423 h 6551875"/>
              <a:gd name="connsiteX197" fmla="*/ 2745053 w 12191999"/>
              <a:gd name="connsiteY197" fmla="*/ 6181361 h 6551875"/>
              <a:gd name="connsiteX198" fmla="*/ 2676790 w 12191999"/>
              <a:gd name="connsiteY198" fmla="*/ 6182948 h 6551875"/>
              <a:gd name="connsiteX199" fmla="*/ 2608528 w 12191999"/>
              <a:gd name="connsiteY199" fmla="*/ 6181361 h 6551875"/>
              <a:gd name="connsiteX200" fmla="*/ 2548203 w 12191999"/>
              <a:gd name="connsiteY200" fmla="*/ 6173423 h 6551875"/>
              <a:gd name="connsiteX201" fmla="*/ 2495815 w 12191999"/>
              <a:gd name="connsiteY201" fmla="*/ 6162311 h 6551875"/>
              <a:gd name="connsiteX202" fmla="*/ 2449778 w 12191999"/>
              <a:gd name="connsiteY202" fmla="*/ 6148023 h 6551875"/>
              <a:gd name="connsiteX203" fmla="*/ 2408503 w 12191999"/>
              <a:gd name="connsiteY203" fmla="*/ 6132148 h 6551875"/>
              <a:gd name="connsiteX204" fmla="*/ 2371990 w 12191999"/>
              <a:gd name="connsiteY204" fmla="*/ 6113098 h 6551875"/>
              <a:gd name="connsiteX205" fmla="*/ 2333890 w 12191999"/>
              <a:gd name="connsiteY205" fmla="*/ 6094048 h 6551875"/>
              <a:gd name="connsiteX206" fmla="*/ 2295790 w 12191999"/>
              <a:gd name="connsiteY206" fmla="*/ 6074998 h 6551875"/>
              <a:gd name="connsiteX207" fmla="*/ 2259278 w 12191999"/>
              <a:gd name="connsiteY207" fmla="*/ 6059123 h 6551875"/>
              <a:gd name="connsiteX208" fmla="*/ 2218003 w 12191999"/>
              <a:gd name="connsiteY208" fmla="*/ 6043248 h 6551875"/>
              <a:gd name="connsiteX209" fmla="*/ 2171965 w 12191999"/>
              <a:gd name="connsiteY209" fmla="*/ 6027373 h 6551875"/>
              <a:gd name="connsiteX210" fmla="*/ 2119578 w 12191999"/>
              <a:gd name="connsiteY210" fmla="*/ 6016261 h 6551875"/>
              <a:gd name="connsiteX211" fmla="*/ 2059253 w 12191999"/>
              <a:gd name="connsiteY211" fmla="*/ 6009911 h 6551875"/>
              <a:gd name="connsiteX212" fmla="*/ 1990990 w 12191999"/>
              <a:gd name="connsiteY212" fmla="*/ 6006736 h 6551875"/>
              <a:gd name="connsiteX213" fmla="*/ 1922728 w 12191999"/>
              <a:gd name="connsiteY213" fmla="*/ 6009911 h 6551875"/>
              <a:gd name="connsiteX214" fmla="*/ 1862403 w 12191999"/>
              <a:gd name="connsiteY214" fmla="*/ 6016261 h 6551875"/>
              <a:gd name="connsiteX215" fmla="*/ 1810015 w 12191999"/>
              <a:gd name="connsiteY215" fmla="*/ 6027373 h 6551875"/>
              <a:gd name="connsiteX216" fmla="*/ 1763978 w 12191999"/>
              <a:gd name="connsiteY216" fmla="*/ 6043248 h 6551875"/>
              <a:gd name="connsiteX217" fmla="*/ 1722703 w 12191999"/>
              <a:gd name="connsiteY217" fmla="*/ 6059123 h 6551875"/>
              <a:gd name="connsiteX218" fmla="*/ 1686190 w 12191999"/>
              <a:gd name="connsiteY218" fmla="*/ 6074998 h 6551875"/>
              <a:gd name="connsiteX219" fmla="*/ 1648090 w 12191999"/>
              <a:gd name="connsiteY219" fmla="*/ 6094048 h 6551875"/>
              <a:gd name="connsiteX220" fmla="*/ 1609990 w 12191999"/>
              <a:gd name="connsiteY220" fmla="*/ 6113098 h 6551875"/>
              <a:gd name="connsiteX221" fmla="*/ 1573478 w 12191999"/>
              <a:gd name="connsiteY221" fmla="*/ 6132148 h 6551875"/>
              <a:gd name="connsiteX222" fmla="*/ 1532203 w 12191999"/>
              <a:gd name="connsiteY222" fmla="*/ 6148023 h 6551875"/>
              <a:gd name="connsiteX223" fmla="*/ 1486165 w 12191999"/>
              <a:gd name="connsiteY223" fmla="*/ 6162311 h 6551875"/>
              <a:gd name="connsiteX224" fmla="*/ 1433778 w 12191999"/>
              <a:gd name="connsiteY224" fmla="*/ 6173423 h 6551875"/>
              <a:gd name="connsiteX225" fmla="*/ 1373453 w 12191999"/>
              <a:gd name="connsiteY225" fmla="*/ 6181361 h 6551875"/>
              <a:gd name="connsiteX226" fmla="*/ 1305190 w 12191999"/>
              <a:gd name="connsiteY226" fmla="*/ 6182948 h 6551875"/>
              <a:gd name="connsiteX227" fmla="*/ 1236928 w 12191999"/>
              <a:gd name="connsiteY227" fmla="*/ 6181361 h 6551875"/>
              <a:gd name="connsiteX228" fmla="*/ 1176603 w 12191999"/>
              <a:gd name="connsiteY228" fmla="*/ 6173423 h 6551875"/>
              <a:gd name="connsiteX229" fmla="*/ 1124215 w 12191999"/>
              <a:gd name="connsiteY229" fmla="*/ 6162311 h 6551875"/>
              <a:gd name="connsiteX230" fmla="*/ 1078178 w 12191999"/>
              <a:gd name="connsiteY230" fmla="*/ 6148023 h 6551875"/>
              <a:gd name="connsiteX231" fmla="*/ 1036903 w 12191999"/>
              <a:gd name="connsiteY231" fmla="*/ 6132148 h 6551875"/>
              <a:gd name="connsiteX232" fmla="*/ 1000390 w 12191999"/>
              <a:gd name="connsiteY232" fmla="*/ 6113098 h 6551875"/>
              <a:gd name="connsiteX233" fmla="*/ 962290 w 12191999"/>
              <a:gd name="connsiteY233" fmla="*/ 6094048 h 6551875"/>
              <a:gd name="connsiteX234" fmla="*/ 924190 w 12191999"/>
              <a:gd name="connsiteY234" fmla="*/ 6074998 h 6551875"/>
              <a:gd name="connsiteX235" fmla="*/ 887678 w 12191999"/>
              <a:gd name="connsiteY235" fmla="*/ 6059123 h 6551875"/>
              <a:gd name="connsiteX236" fmla="*/ 846403 w 12191999"/>
              <a:gd name="connsiteY236" fmla="*/ 6043248 h 6551875"/>
              <a:gd name="connsiteX237" fmla="*/ 800365 w 12191999"/>
              <a:gd name="connsiteY237" fmla="*/ 6027373 h 6551875"/>
              <a:gd name="connsiteX238" fmla="*/ 747978 w 12191999"/>
              <a:gd name="connsiteY238" fmla="*/ 6016261 h 6551875"/>
              <a:gd name="connsiteX239" fmla="*/ 687653 w 12191999"/>
              <a:gd name="connsiteY239" fmla="*/ 6009911 h 6551875"/>
              <a:gd name="connsiteX240" fmla="*/ 619390 w 12191999"/>
              <a:gd name="connsiteY240" fmla="*/ 6006736 h 6551875"/>
              <a:gd name="connsiteX241" fmla="*/ 551128 w 12191999"/>
              <a:gd name="connsiteY241" fmla="*/ 6009911 h 6551875"/>
              <a:gd name="connsiteX242" fmla="*/ 490803 w 12191999"/>
              <a:gd name="connsiteY242" fmla="*/ 6016261 h 6551875"/>
              <a:gd name="connsiteX243" fmla="*/ 438415 w 12191999"/>
              <a:gd name="connsiteY243" fmla="*/ 6027373 h 6551875"/>
              <a:gd name="connsiteX244" fmla="*/ 392378 w 12191999"/>
              <a:gd name="connsiteY244" fmla="*/ 6043248 h 6551875"/>
              <a:gd name="connsiteX245" fmla="*/ 351103 w 12191999"/>
              <a:gd name="connsiteY245" fmla="*/ 6059123 h 6551875"/>
              <a:gd name="connsiteX246" fmla="*/ 314590 w 12191999"/>
              <a:gd name="connsiteY246" fmla="*/ 6074998 h 6551875"/>
              <a:gd name="connsiteX247" fmla="*/ 276490 w 12191999"/>
              <a:gd name="connsiteY247" fmla="*/ 6094048 h 6551875"/>
              <a:gd name="connsiteX248" fmla="*/ 238390 w 12191999"/>
              <a:gd name="connsiteY248" fmla="*/ 6113098 h 6551875"/>
              <a:gd name="connsiteX249" fmla="*/ 201878 w 12191999"/>
              <a:gd name="connsiteY249" fmla="*/ 6132148 h 6551875"/>
              <a:gd name="connsiteX250" fmla="*/ 160603 w 12191999"/>
              <a:gd name="connsiteY250" fmla="*/ 6148023 h 6551875"/>
              <a:gd name="connsiteX251" fmla="*/ 114565 w 12191999"/>
              <a:gd name="connsiteY251" fmla="*/ 6162311 h 6551875"/>
              <a:gd name="connsiteX252" fmla="*/ 62178 w 12191999"/>
              <a:gd name="connsiteY252" fmla="*/ 6173423 h 6551875"/>
              <a:gd name="connsiteX253" fmla="*/ 1853 w 12191999"/>
              <a:gd name="connsiteY253" fmla="*/ 6181361 h 6551875"/>
              <a:gd name="connsiteX254" fmla="*/ 1 w 12191999"/>
              <a:gd name="connsiteY254" fmla="*/ 6181404 h 6551875"/>
              <a:gd name="connsiteX255" fmla="*/ 1 w 12191999"/>
              <a:gd name="connsiteY255" fmla="*/ 6551875 h 6551875"/>
              <a:gd name="connsiteX256" fmla="*/ 0 w 12191999"/>
              <a:gd name="connsiteY256" fmla="*/ 6551875 h 6551875"/>
              <a:gd name="connsiteX257" fmla="*/ 0 w 12191999"/>
              <a:gd name="connsiteY257" fmla="*/ 0 h 655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191999" h="6551875">
                <a:moveTo>
                  <a:pt x="0" y="0"/>
                </a:moveTo>
                <a:lnTo>
                  <a:pt x="12191999" y="0"/>
                </a:lnTo>
                <a:lnTo>
                  <a:pt x="12191999" y="6181404"/>
                </a:lnTo>
                <a:lnTo>
                  <a:pt x="12190147" y="6181361"/>
                </a:lnTo>
                <a:lnTo>
                  <a:pt x="12129821" y="6173424"/>
                </a:lnTo>
                <a:lnTo>
                  <a:pt x="12077433" y="6162311"/>
                </a:lnTo>
                <a:lnTo>
                  <a:pt x="12031397" y="6148023"/>
                </a:lnTo>
                <a:lnTo>
                  <a:pt x="11990121" y="6132148"/>
                </a:lnTo>
                <a:lnTo>
                  <a:pt x="11953609" y="6113098"/>
                </a:lnTo>
                <a:lnTo>
                  <a:pt x="11915509" y="6094048"/>
                </a:lnTo>
                <a:lnTo>
                  <a:pt x="11877409" y="6074998"/>
                </a:lnTo>
                <a:lnTo>
                  <a:pt x="11840897" y="6059123"/>
                </a:lnTo>
                <a:lnTo>
                  <a:pt x="11799621" y="6043248"/>
                </a:lnTo>
                <a:lnTo>
                  <a:pt x="11753583" y="6027373"/>
                </a:lnTo>
                <a:lnTo>
                  <a:pt x="11701197" y="6016261"/>
                </a:lnTo>
                <a:lnTo>
                  <a:pt x="11640871" y="6009911"/>
                </a:lnTo>
                <a:lnTo>
                  <a:pt x="11572609" y="6006736"/>
                </a:lnTo>
                <a:lnTo>
                  <a:pt x="11504347" y="6009911"/>
                </a:lnTo>
                <a:lnTo>
                  <a:pt x="11444021" y="6016261"/>
                </a:lnTo>
                <a:lnTo>
                  <a:pt x="11391633" y="6027373"/>
                </a:lnTo>
                <a:lnTo>
                  <a:pt x="11345597" y="6043248"/>
                </a:lnTo>
                <a:lnTo>
                  <a:pt x="11304321" y="6059123"/>
                </a:lnTo>
                <a:lnTo>
                  <a:pt x="11267809" y="6074998"/>
                </a:lnTo>
                <a:lnTo>
                  <a:pt x="11229709" y="6094048"/>
                </a:lnTo>
                <a:lnTo>
                  <a:pt x="11191609" y="6113098"/>
                </a:lnTo>
                <a:lnTo>
                  <a:pt x="11155097" y="6132148"/>
                </a:lnTo>
                <a:lnTo>
                  <a:pt x="11113821" y="6148023"/>
                </a:lnTo>
                <a:lnTo>
                  <a:pt x="11067783" y="6162311"/>
                </a:lnTo>
                <a:lnTo>
                  <a:pt x="11015397" y="6173423"/>
                </a:lnTo>
                <a:lnTo>
                  <a:pt x="10955071" y="6181361"/>
                </a:lnTo>
                <a:lnTo>
                  <a:pt x="10886809" y="6182948"/>
                </a:lnTo>
                <a:lnTo>
                  <a:pt x="10818547" y="6181361"/>
                </a:lnTo>
                <a:lnTo>
                  <a:pt x="10758221" y="6173423"/>
                </a:lnTo>
                <a:lnTo>
                  <a:pt x="10705833" y="6162311"/>
                </a:lnTo>
                <a:lnTo>
                  <a:pt x="10659797" y="6148023"/>
                </a:lnTo>
                <a:lnTo>
                  <a:pt x="10618521" y="6132148"/>
                </a:lnTo>
                <a:lnTo>
                  <a:pt x="10582009" y="6113098"/>
                </a:lnTo>
                <a:lnTo>
                  <a:pt x="10543909" y="6094048"/>
                </a:lnTo>
                <a:lnTo>
                  <a:pt x="10505809" y="6074998"/>
                </a:lnTo>
                <a:lnTo>
                  <a:pt x="10469297" y="6059123"/>
                </a:lnTo>
                <a:lnTo>
                  <a:pt x="10428021" y="6043248"/>
                </a:lnTo>
                <a:lnTo>
                  <a:pt x="10381983" y="6027373"/>
                </a:lnTo>
                <a:lnTo>
                  <a:pt x="10329597" y="6016261"/>
                </a:lnTo>
                <a:lnTo>
                  <a:pt x="10269271" y="6009911"/>
                </a:lnTo>
                <a:lnTo>
                  <a:pt x="10201009" y="6006736"/>
                </a:lnTo>
                <a:lnTo>
                  <a:pt x="10132747" y="6009911"/>
                </a:lnTo>
                <a:lnTo>
                  <a:pt x="10072421" y="6016261"/>
                </a:lnTo>
                <a:lnTo>
                  <a:pt x="10020033" y="6027373"/>
                </a:lnTo>
                <a:lnTo>
                  <a:pt x="9973997" y="6043248"/>
                </a:lnTo>
                <a:lnTo>
                  <a:pt x="9932721" y="6059123"/>
                </a:lnTo>
                <a:lnTo>
                  <a:pt x="9896209" y="6074998"/>
                </a:lnTo>
                <a:lnTo>
                  <a:pt x="9820009" y="6113098"/>
                </a:lnTo>
                <a:lnTo>
                  <a:pt x="9783497" y="6132148"/>
                </a:lnTo>
                <a:lnTo>
                  <a:pt x="9742221" y="6148023"/>
                </a:lnTo>
                <a:lnTo>
                  <a:pt x="9696183" y="6162311"/>
                </a:lnTo>
                <a:lnTo>
                  <a:pt x="9643797" y="6173423"/>
                </a:lnTo>
                <a:lnTo>
                  <a:pt x="9583471" y="6181361"/>
                </a:lnTo>
                <a:lnTo>
                  <a:pt x="9515209" y="6182948"/>
                </a:lnTo>
                <a:lnTo>
                  <a:pt x="9446947" y="6181361"/>
                </a:lnTo>
                <a:lnTo>
                  <a:pt x="9386621" y="6173423"/>
                </a:lnTo>
                <a:lnTo>
                  <a:pt x="9334233" y="6162311"/>
                </a:lnTo>
                <a:lnTo>
                  <a:pt x="9288197" y="6148023"/>
                </a:lnTo>
                <a:lnTo>
                  <a:pt x="9246921" y="6132148"/>
                </a:lnTo>
                <a:lnTo>
                  <a:pt x="9210409" y="6113098"/>
                </a:lnTo>
                <a:lnTo>
                  <a:pt x="9172309" y="6094048"/>
                </a:lnTo>
                <a:lnTo>
                  <a:pt x="9134209" y="6074998"/>
                </a:lnTo>
                <a:lnTo>
                  <a:pt x="9097697" y="6059123"/>
                </a:lnTo>
                <a:lnTo>
                  <a:pt x="9056421" y="6043248"/>
                </a:lnTo>
                <a:lnTo>
                  <a:pt x="9010383" y="6027373"/>
                </a:lnTo>
                <a:lnTo>
                  <a:pt x="8957997" y="6016261"/>
                </a:lnTo>
                <a:lnTo>
                  <a:pt x="8897671" y="6009911"/>
                </a:lnTo>
                <a:lnTo>
                  <a:pt x="8827821" y="6006736"/>
                </a:lnTo>
                <a:lnTo>
                  <a:pt x="8761147" y="6009911"/>
                </a:lnTo>
                <a:lnTo>
                  <a:pt x="8700821" y="6016261"/>
                </a:lnTo>
                <a:lnTo>
                  <a:pt x="8648433" y="6027373"/>
                </a:lnTo>
                <a:lnTo>
                  <a:pt x="8602397" y="6043248"/>
                </a:lnTo>
                <a:lnTo>
                  <a:pt x="8561121" y="6059123"/>
                </a:lnTo>
                <a:lnTo>
                  <a:pt x="8524609" y="6074998"/>
                </a:lnTo>
                <a:lnTo>
                  <a:pt x="8486509" y="6094048"/>
                </a:lnTo>
                <a:lnTo>
                  <a:pt x="8448409" y="6113098"/>
                </a:lnTo>
                <a:lnTo>
                  <a:pt x="8411897" y="6132148"/>
                </a:lnTo>
                <a:lnTo>
                  <a:pt x="8370622" y="6148023"/>
                </a:lnTo>
                <a:lnTo>
                  <a:pt x="8324584" y="6162311"/>
                </a:lnTo>
                <a:lnTo>
                  <a:pt x="8272197" y="6173423"/>
                </a:lnTo>
                <a:lnTo>
                  <a:pt x="8211872" y="6181361"/>
                </a:lnTo>
                <a:lnTo>
                  <a:pt x="8143609" y="6182948"/>
                </a:lnTo>
                <a:lnTo>
                  <a:pt x="8075347" y="6181361"/>
                </a:lnTo>
                <a:lnTo>
                  <a:pt x="8015022" y="6173423"/>
                </a:lnTo>
                <a:lnTo>
                  <a:pt x="7962634" y="6162311"/>
                </a:lnTo>
                <a:lnTo>
                  <a:pt x="7916597" y="6148023"/>
                </a:lnTo>
                <a:lnTo>
                  <a:pt x="7875322" y="6132148"/>
                </a:lnTo>
                <a:lnTo>
                  <a:pt x="7838809" y="6113098"/>
                </a:lnTo>
                <a:lnTo>
                  <a:pt x="7800709" y="6094048"/>
                </a:lnTo>
                <a:lnTo>
                  <a:pt x="7762609" y="6074998"/>
                </a:lnTo>
                <a:lnTo>
                  <a:pt x="7726097" y="6059123"/>
                </a:lnTo>
                <a:lnTo>
                  <a:pt x="7684822" y="6043248"/>
                </a:lnTo>
                <a:lnTo>
                  <a:pt x="7638784" y="6027373"/>
                </a:lnTo>
                <a:lnTo>
                  <a:pt x="7586397" y="6016261"/>
                </a:lnTo>
                <a:lnTo>
                  <a:pt x="7526072" y="6009911"/>
                </a:lnTo>
                <a:lnTo>
                  <a:pt x="7457809" y="6006736"/>
                </a:lnTo>
                <a:lnTo>
                  <a:pt x="7389547" y="6009911"/>
                </a:lnTo>
                <a:lnTo>
                  <a:pt x="7329222" y="6016261"/>
                </a:lnTo>
                <a:lnTo>
                  <a:pt x="7276834" y="6027373"/>
                </a:lnTo>
                <a:lnTo>
                  <a:pt x="7230797" y="6043248"/>
                </a:lnTo>
                <a:lnTo>
                  <a:pt x="7189522" y="6059123"/>
                </a:lnTo>
                <a:lnTo>
                  <a:pt x="7153009" y="6074998"/>
                </a:lnTo>
                <a:lnTo>
                  <a:pt x="7114909" y="6094048"/>
                </a:lnTo>
                <a:lnTo>
                  <a:pt x="7076809" y="6113098"/>
                </a:lnTo>
                <a:lnTo>
                  <a:pt x="7040297" y="6132148"/>
                </a:lnTo>
                <a:lnTo>
                  <a:pt x="6999022" y="6148023"/>
                </a:lnTo>
                <a:lnTo>
                  <a:pt x="6952984" y="6162311"/>
                </a:lnTo>
                <a:lnTo>
                  <a:pt x="6900597" y="6173423"/>
                </a:lnTo>
                <a:lnTo>
                  <a:pt x="6840272" y="6181361"/>
                </a:lnTo>
                <a:lnTo>
                  <a:pt x="6781800" y="6182721"/>
                </a:lnTo>
                <a:lnTo>
                  <a:pt x="6723328" y="6181361"/>
                </a:lnTo>
                <a:lnTo>
                  <a:pt x="6663003" y="6173423"/>
                </a:lnTo>
                <a:lnTo>
                  <a:pt x="6610615" y="6162311"/>
                </a:lnTo>
                <a:lnTo>
                  <a:pt x="6564578" y="6148023"/>
                </a:lnTo>
                <a:lnTo>
                  <a:pt x="6523303" y="6132148"/>
                </a:lnTo>
                <a:lnTo>
                  <a:pt x="6486790" y="6113098"/>
                </a:lnTo>
                <a:lnTo>
                  <a:pt x="6448690" y="6094048"/>
                </a:lnTo>
                <a:lnTo>
                  <a:pt x="6410590" y="6074998"/>
                </a:lnTo>
                <a:lnTo>
                  <a:pt x="6374078" y="6059123"/>
                </a:lnTo>
                <a:lnTo>
                  <a:pt x="6332803" y="6043248"/>
                </a:lnTo>
                <a:lnTo>
                  <a:pt x="6286765" y="6027373"/>
                </a:lnTo>
                <a:lnTo>
                  <a:pt x="6234378" y="6016261"/>
                </a:lnTo>
                <a:lnTo>
                  <a:pt x="6174053" y="6009911"/>
                </a:lnTo>
                <a:lnTo>
                  <a:pt x="6105790" y="6006736"/>
                </a:lnTo>
                <a:lnTo>
                  <a:pt x="6096000" y="6007191"/>
                </a:lnTo>
                <a:lnTo>
                  <a:pt x="6086211" y="6006736"/>
                </a:lnTo>
                <a:lnTo>
                  <a:pt x="6017949" y="6009911"/>
                </a:lnTo>
                <a:lnTo>
                  <a:pt x="5957622" y="6016261"/>
                </a:lnTo>
                <a:lnTo>
                  <a:pt x="5905235" y="6027373"/>
                </a:lnTo>
                <a:lnTo>
                  <a:pt x="5859197" y="6043248"/>
                </a:lnTo>
                <a:lnTo>
                  <a:pt x="5817922" y="6059123"/>
                </a:lnTo>
                <a:lnTo>
                  <a:pt x="5781409" y="6074998"/>
                </a:lnTo>
                <a:lnTo>
                  <a:pt x="5743309" y="6094048"/>
                </a:lnTo>
                <a:lnTo>
                  <a:pt x="5705211" y="6113098"/>
                </a:lnTo>
                <a:lnTo>
                  <a:pt x="5668697" y="6132148"/>
                </a:lnTo>
                <a:lnTo>
                  <a:pt x="5627422" y="6148023"/>
                </a:lnTo>
                <a:lnTo>
                  <a:pt x="5581384" y="6162311"/>
                </a:lnTo>
                <a:lnTo>
                  <a:pt x="5528997" y="6173423"/>
                </a:lnTo>
                <a:lnTo>
                  <a:pt x="5468672" y="6181361"/>
                </a:lnTo>
                <a:lnTo>
                  <a:pt x="5410200" y="6182721"/>
                </a:lnTo>
                <a:lnTo>
                  <a:pt x="5351728" y="6181361"/>
                </a:lnTo>
                <a:lnTo>
                  <a:pt x="5291402" y="6173423"/>
                </a:lnTo>
                <a:lnTo>
                  <a:pt x="5239015" y="6162311"/>
                </a:lnTo>
                <a:lnTo>
                  <a:pt x="5192979" y="6148023"/>
                </a:lnTo>
                <a:lnTo>
                  <a:pt x="5151703" y="6132148"/>
                </a:lnTo>
                <a:lnTo>
                  <a:pt x="5115190" y="6113098"/>
                </a:lnTo>
                <a:lnTo>
                  <a:pt x="5077092" y="6094048"/>
                </a:lnTo>
                <a:lnTo>
                  <a:pt x="5038990" y="6074998"/>
                </a:lnTo>
                <a:lnTo>
                  <a:pt x="5002479" y="6059123"/>
                </a:lnTo>
                <a:lnTo>
                  <a:pt x="4961203" y="6043248"/>
                </a:lnTo>
                <a:lnTo>
                  <a:pt x="4915166" y="6027373"/>
                </a:lnTo>
                <a:lnTo>
                  <a:pt x="4862778" y="6016261"/>
                </a:lnTo>
                <a:lnTo>
                  <a:pt x="4802454" y="6009911"/>
                </a:lnTo>
                <a:lnTo>
                  <a:pt x="4734190" y="6006736"/>
                </a:lnTo>
                <a:lnTo>
                  <a:pt x="4665929" y="6009911"/>
                </a:lnTo>
                <a:lnTo>
                  <a:pt x="4605603" y="6016261"/>
                </a:lnTo>
                <a:lnTo>
                  <a:pt x="4553217" y="6027373"/>
                </a:lnTo>
                <a:lnTo>
                  <a:pt x="4507178" y="6043248"/>
                </a:lnTo>
                <a:lnTo>
                  <a:pt x="4465903" y="6059123"/>
                </a:lnTo>
                <a:lnTo>
                  <a:pt x="4429390" y="6074998"/>
                </a:lnTo>
                <a:lnTo>
                  <a:pt x="4353190" y="6113098"/>
                </a:lnTo>
                <a:lnTo>
                  <a:pt x="4316678" y="6132148"/>
                </a:lnTo>
                <a:lnTo>
                  <a:pt x="4275403" y="6148023"/>
                </a:lnTo>
                <a:lnTo>
                  <a:pt x="4229365" y="6162311"/>
                </a:lnTo>
                <a:lnTo>
                  <a:pt x="4176978" y="6173423"/>
                </a:lnTo>
                <a:lnTo>
                  <a:pt x="4116653" y="6181361"/>
                </a:lnTo>
                <a:lnTo>
                  <a:pt x="4048390" y="6182948"/>
                </a:lnTo>
                <a:lnTo>
                  <a:pt x="3980128" y="6181361"/>
                </a:lnTo>
                <a:lnTo>
                  <a:pt x="3919803" y="6173423"/>
                </a:lnTo>
                <a:lnTo>
                  <a:pt x="3867415" y="6162311"/>
                </a:lnTo>
                <a:lnTo>
                  <a:pt x="3821378" y="6148023"/>
                </a:lnTo>
                <a:lnTo>
                  <a:pt x="3780103" y="6132148"/>
                </a:lnTo>
                <a:lnTo>
                  <a:pt x="3743590" y="6113098"/>
                </a:lnTo>
                <a:lnTo>
                  <a:pt x="3705490" y="6094048"/>
                </a:lnTo>
                <a:lnTo>
                  <a:pt x="3667390" y="6074998"/>
                </a:lnTo>
                <a:lnTo>
                  <a:pt x="3630878" y="6059123"/>
                </a:lnTo>
                <a:lnTo>
                  <a:pt x="3589603" y="6043248"/>
                </a:lnTo>
                <a:lnTo>
                  <a:pt x="3543565" y="6027373"/>
                </a:lnTo>
                <a:lnTo>
                  <a:pt x="3491178" y="6016261"/>
                </a:lnTo>
                <a:lnTo>
                  <a:pt x="3430853" y="6009911"/>
                </a:lnTo>
                <a:lnTo>
                  <a:pt x="3361003" y="6006736"/>
                </a:lnTo>
                <a:lnTo>
                  <a:pt x="3294328" y="6009911"/>
                </a:lnTo>
                <a:lnTo>
                  <a:pt x="3234003" y="6016261"/>
                </a:lnTo>
                <a:lnTo>
                  <a:pt x="3181615" y="6027373"/>
                </a:lnTo>
                <a:lnTo>
                  <a:pt x="3135578" y="6043248"/>
                </a:lnTo>
                <a:lnTo>
                  <a:pt x="3094303" y="6059123"/>
                </a:lnTo>
                <a:lnTo>
                  <a:pt x="3057790" y="6074998"/>
                </a:lnTo>
                <a:lnTo>
                  <a:pt x="3019690" y="6094048"/>
                </a:lnTo>
                <a:lnTo>
                  <a:pt x="2981590" y="6113098"/>
                </a:lnTo>
                <a:lnTo>
                  <a:pt x="2945078" y="6132148"/>
                </a:lnTo>
                <a:lnTo>
                  <a:pt x="2903803" y="6148023"/>
                </a:lnTo>
                <a:lnTo>
                  <a:pt x="2857765" y="6162311"/>
                </a:lnTo>
                <a:lnTo>
                  <a:pt x="2805378" y="6173423"/>
                </a:lnTo>
                <a:lnTo>
                  <a:pt x="2745053" y="6181361"/>
                </a:lnTo>
                <a:lnTo>
                  <a:pt x="2676790" y="6182948"/>
                </a:lnTo>
                <a:lnTo>
                  <a:pt x="2608528" y="6181361"/>
                </a:lnTo>
                <a:lnTo>
                  <a:pt x="2548203" y="6173423"/>
                </a:lnTo>
                <a:lnTo>
                  <a:pt x="2495815" y="6162311"/>
                </a:lnTo>
                <a:lnTo>
                  <a:pt x="2449778" y="6148023"/>
                </a:lnTo>
                <a:lnTo>
                  <a:pt x="2408503" y="6132148"/>
                </a:lnTo>
                <a:lnTo>
                  <a:pt x="2371990" y="6113098"/>
                </a:lnTo>
                <a:lnTo>
                  <a:pt x="2333890" y="6094048"/>
                </a:lnTo>
                <a:lnTo>
                  <a:pt x="2295790" y="6074998"/>
                </a:lnTo>
                <a:lnTo>
                  <a:pt x="2259278" y="6059123"/>
                </a:lnTo>
                <a:lnTo>
                  <a:pt x="2218003" y="6043248"/>
                </a:lnTo>
                <a:lnTo>
                  <a:pt x="2171965" y="6027373"/>
                </a:lnTo>
                <a:lnTo>
                  <a:pt x="2119578" y="6016261"/>
                </a:lnTo>
                <a:lnTo>
                  <a:pt x="2059253" y="6009911"/>
                </a:lnTo>
                <a:lnTo>
                  <a:pt x="1990990" y="6006736"/>
                </a:lnTo>
                <a:lnTo>
                  <a:pt x="1922728" y="6009911"/>
                </a:lnTo>
                <a:lnTo>
                  <a:pt x="1862403" y="6016261"/>
                </a:lnTo>
                <a:lnTo>
                  <a:pt x="1810015" y="6027373"/>
                </a:lnTo>
                <a:lnTo>
                  <a:pt x="1763978" y="6043248"/>
                </a:lnTo>
                <a:lnTo>
                  <a:pt x="1722703" y="6059123"/>
                </a:lnTo>
                <a:lnTo>
                  <a:pt x="1686190" y="6074998"/>
                </a:lnTo>
                <a:lnTo>
                  <a:pt x="1648090" y="6094048"/>
                </a:lnTo>
                <a:lnTo>
                  <a:pt x="1609990" y="6113098"/>
                </a:lnTo>
                <a:lnTo>
                  <a:pt x="1573478" y="6132148"/>
                </a:lnTo>
                <a:lnTo>
                  <a:pt x="1532203" y="6148023"/>
                </a:lnTo>
                <a:lnTo>
                  <a:pt x="1486165" y="6162311"/>
                </a:lnTo>
                <a:lnTo>
                  <a:pt x="1433778" y="6173423"/>
                </a:lnTo>
                <a:lnTo>
                  <a:pt x="1373453" y="6181361"/>
                </a:lnTo>
                <a:lnTo>
                  <a:pt x="1305190" y="6182948"/>
                </a:lnTo>
                <a:lnTo>
                  <a:pt x="1236928" y="6181361"/>
                </a:lnTo>
                <a:lnTo>
                  <a:pt x="1176603" y="6173423"/>
                </a:lnTo>
                <a:lnTo>
                  <a:pt x="1124215" y="6162311"/>
                </a:lnTo>
                <a:lnTo>
                  <a:pt x="1078178" y="6148023"/>
                </a:lnTo>
                <a:lnTo>
                  <a:pt x="1036903" y="6132148"/>
                </a:lnTo>
                <a:lnTo>
                  <a:pt x="1000390" y="6113098"/>
                </a:lnTo>
                <a:lnTo>
                  <a:pt x="962290" y="6094048"/>
                </a:lnTo>
                <a:lnTo>
                  <a:pt x="924190" y="6074998"/>
                </a:lnTo>
                <a:lnTo>
                  <a:pt x="887678" y="6059123"/>
                </a:lnTo>
                <a:lnTo>
                  <a:pt x="846403" y="6043248"/>
                </a:lnTo>
                <a:lnTo>
                  <a:pt x="800365" y="6027373"/>
                </a:lnTo>
                <a:lnTo>
                  <a:pt x="747978" y="6016261"/>
                </a:lnTo>
                <a:lnTo>
                  <a:pt x="687653" y="6009911"/>
                </a:lnTo>
                <a:lnTo>
                  <a:pt x="619390" y="6006736"/>
                </a:lnTo>
                <a:lnTo>
                  <a:pt x="551128" y="6009911"/>
                </a:lnTo>
                <a:lnTo>
                  <a:pt x="490803" y="6016261"/>
                </a:lnTo>
                <a:lnTo>
                  <a:pt x="438415" y="6027373"/>
                </a:lnTo>
                <a:lnTo>
                  <a:pt x="392378" y="6043248"/>
                </a:lnTo>
                <a:lnTo>
                  <a:pt x="351103" y="6059123"/>
                </a:lnTo>
                <a:lnTo>
                  <a:pt x="314590" y="6074998"/>
                </a:lnTo>
                <a:lnTo>
                  <a:pt x="276490" y="6094048"/>
                </a:lnTo>
                <a:lnTo>
                  <a:pt x="238390" y="6113098"/>
                </a:lnTo>
                <a:lnTo>
                  <a:pt x="201878" y="6132148"/>
                </a:lnTo>
                <a:lnTo>
                  <a:pt x="160603" y="6148023"/>
                </a:lnTo>
                <a:lnTo>
                  <a:pt x="114565" y="6162311"/>
                </a:lnTo>
                <a:lnTo>
                  <a:pt x="62178" y="6173423"/>
                </a:lnTo>
                <a:lnTo>
                  <a:pt x="1853" y="6181361"/>
                </a:lnTo>
                <a:lnTo>
                  <a:pt x="1" y="6181404"/>
                </a:lnTo>
                <a:lnTo>
                  <a:pt x="1" y="6551875"/>
                </a:lnTo>
                <a:lnTo>
                  <a:pt x="0" y="655187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1996" y="662400"/>
            <a:ext cx="10668004" cy="1113295"/>
          </a:xfrm>
        </p:spPr>
        <p:txBody>
          <a:bodyPr anchor="t">
            <a:normAutofit/>
          </a:bodyPr>
          <a:lstStyle/>
          <a:p>
            <a:r>
              <a:rPr lang="pl-PL" sz="3700" dirty="0">
                <a:latin typeface="Bodoni 72 Book" pitchFamily="2" charset="0"/>
              </a:rPr>
              <a:t>Wnioski</a:t>
            </a:r>
            <a:r>
              <a:rPr lang="pl-PL" sz="3700" dirty="0"/>
              <a:t> </a:t>
            </a:r>
            <a:br>
              <a:rPr lang="pl-PL" sz="3700" dirty="0"/>
            </a:br>
            <a:endParaRPr lang="pl-PL" sz="3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1996" y="2286000"/>
            <a:ext cx="10668004" cy="3426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Reasumując, analiza wykowanego badania umożliwiła stwierdzić, iż  w opinii ankietowanych: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- makijaż jest elementem tworzenia wizerunku;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- makijaż w znacznym stopniu wpływa na wizerunek osoby;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- makijaż zmienia sposób postrzegania osoby przez otoczenie;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- dobrze dobrana i wykonana technika makijażu podkreśla walory urody kobiety. </a:t>
            </a:r>
          </a:p>
          <a:p>
            <a:endParaRPr lang="pl-PL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5"/>
    </mc:Choice>
    <mc:Fallback xmlns="">
      <p:transition spd="slow" advTm="25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B9DC28-E5C4-61F5-E4A7-548C6D0F6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0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Bodoni 72 Book" pitchFamily="2" charset="0"/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Podsumowując zebrane wnioski można stwierdzić, że wizerunek i wszelkie jego kreowanie jest istotnym elementem obecnych czasów.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Każda osoba znajdująca się w otoczeniu innej osoby bardziej lub mniej świadomie kreuję swój wizerunek, choćby za pomocą sposobu wypowiedzi, bądź gestykulacji. </a:t>
            </a:r>
          </a:p>
          <a:p>
            <a:pPr>
              <a:buFont typeface="Wingdings" pitchFamily="2" charset="2"/>
              <a:buChar char="ü"/>
            </a:pPr>
            <a:r>
              <a:rPr lang="pl-PL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 pośrednictwem różnorodnego kreowania własnego wizerunku można przesyłać informację środowisku o swojej przynależności kulturowej, religijnej, bądź każdej innej. </a:t>
            </a:r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2"/>
    </mc:Choice>
    <mc:Fallback xmlns="">
      <p:transition spd="slow" advTm="3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411E24B-5319-4FF9-A35E-9DA107CD3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2800" y="662399"/>
            <a:ext cx="4460543" cy="1494000"/>
          </a:xfrm>
        </p:spPr>
        <p:txBody>
          <a:bodyPr anchor="t">
            <a:normAutofit/>
          </a:bodyPr>
          <a:lstStyle/>
          <a:p>
            <a:r>
              <a:rPr lang="pl-PL">
                <a:latin typeface="Bodoni 72 Book" pitchFamily="2" charset="0"/>
              </a:rPr>
              <a:t>Podsumowanie</a:t>
            </a:r>
            <a:endParaRPr lang="pl-PL" dirty="0">
              <a:latin typeface="Bodoni 72 Book" pitchFamily="2" charset="0"/>
            </a:endParaRPr>
          </a:p>
        </p:txBody>
      </p:sp>
      <p:grpSp>
        <p:nvGrpSpPr>
          <p:cNvPr id="51" name="Group 42">
            <a:extLst>
              <a:ext uri="{FF2B5EF4-FFF2-40B4-BE49-F238E27FC236}">
                <a16:creationId xmlns:a16="http://schemas.microsoft.com/office/drawing/2014/main" id="{BA0F670A-357E-4650-B3D2-E810BD17A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5425D605-71E2-4351-BE11-8DED3AA27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9614B53B-50CF-4A71-B500-C3FBC996F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9" y="2286000"/>
            <a:ext cx="4475354" cy="3844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1400" dirty="0">
                <a:solidFill>
                  <a:schemeClr val="tx1">
                    <a:alpha val="60000"/>
                  </a:schemeClr>
                </a:solidFill>
              </a:rPr>
              <a:t>Makijaż wyraźnie oddziałuje na wygląd i sposób w jaki jesteśmy odbierani przez otoczenie. </a:t>
            </a:r>
          </a:p>
          <a:p>
            <a:pPr>
              <a:buFont typeface="Wingdings" pitchFamily="2" charset="2"/>
              <a:buChar char="ü"/>
            </a:pPr>
            <a:r>
              <a:rPr lang="pl-PL" sz="1400" dirty="0">
                <a:solidFill>
                  <a:schemeClr val="tx1">
                    <a:alpha val="60000"/>
                  </a:schemeClr>
                </a:solidFill>
              </a:rPr>
              <a:t>Twierdzenie o tym, że intensywny, wyraźny makijaż przypisany jest jedynie młodym kobietom przestaje mieć uzasadnienie.</a:t>
            </a:r>
          </a:p>
          <a:p>
            <a:pPr>
              <a:buFont typeface="Wingdings" pitchFamily="2" charset="2"/>
              <a:buChar char="ü"/>
            </a:pPr>
            <a:r>
              <a:rPr lang="pl-PL" sz="1400" dirty="0">
                <a:solidFill>
                  <a:schemeClr val="tx1">
                    <a:alpha val="60000"/>
                  </a:schemeClr>
                </a:solidFill>
              </a:rPr>
              <a:t>Aktualnie, coraz chętniej starsze kobiety decydują się na mocne makijaże, a zaś młode kobiety na delikatne, jedynie lekko maskujące ich niedoskonałości. </a:t>
            </a:r>
          </a:p>
          <a:p>
            <a:pPr>
              <a:buFont typeface="Wingdings" pitchFamily="2" charset="2"/>
              <a:buChar char="ü"/>
            </a:pPr>
            <a:r>
              <a:rPr lang="pl-PL" sz="1400" dirty="0">
                <a:solidFill>
                  <a:schemeClr val="tx1">
                    <a:alpha val="60000"/>
                  </a:schemeClr>
                </a:solidFill>
              </a:rPr>
              <a:t>Makijaż jest istotnym elementem całościowego wizerunku osobistego, odgrywa ważną rolę w życiu osobistym kobiet, ale również na tle biznesowym, bądź partnerskim. </a:t>
            </a:r>
          </a:p>
          <a:p>
            <a:pPr marL="0" indent="0">
              <a:buNone/>
            </a:pPr>
            <a:endParaRPr lang="pl-PL" sz="14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pl-PL" sz="1400" dirty="0">
                <a:solidFill>
                  <a:schemeClr val="tx1">
                    <a:alpha val="60000"/>
                  </a:schemeClr>
                </a:solidFill>
              </a:rPr>
              <a:t>Dziękuję za uwagę i życzę miłego dnia- nie tylko kobietom </a:t>
            </a:r>
            <a:r>
              <a:rPr lang="pl-PL" sz="1400" dirty="0">
                <a:solidFill>
                  <a:schemeClr val="tx1">
                    <a:alpha val="60000"/>
                  </a:schemeClr>
                </a:solidFill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pl-PL" sz="1400" i="1" dirty="0">
                <a:solidFill>
                  <a:schemeClr val="tx1">
                    <a:alpha val="60000"/>
                  </a:schemeClr>
                </a:solidFill>
                <a:sym typeface="Wingdings" panose="05000000000000000000" pitchFamily="2" charset="2"/>
              </a:rPr>
              <a:t>Katarzyna </a:t>
            </a:r>
            <a:r>
              <a:rPr lang="pl-PL" sz="1400" i="1" dirty="0" err="1">
                <a:solidFill>
                  <a:schemeClr val="tx1">
                    <a:alpha val="60000"/>
                  </a:schemeClr>
                </a:solidFill>
                <a:sym typeface="Wingdings" panose="05000000000000000000" pitchFamily="2" charset="2"/>
              </a:rPr>
              <a:t>Sidor</a:t>
            </a:r>
            <a:endParaRPr lang="pl-PL" sz="1400" i="1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FB1EB6-03CD-3295-726A-07E88E0C5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82" r="1" b="13350"/>
          <a:stretch/>
        </p:blipFill>
        <p:spPr>
          <a:xfrm>
            <a:off x="6080318" y="618847"/>
            <a:ext cx="5176744" cy="27165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99DDA92-F3A7-0B8D-A781-AD2B92F66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12" r="1" b="30012"/>
          <a:stretch/>
        </p:blipFill>
        <p:spPr>
          <a:xfrm>
            <a:off x="6098193" y="3522563"/>
            <a:ext cx="5176744" cy="2716590"/>
          </a:xfrm>
          <a:prstGeom prst="rect">
            <a:avLst/>
          </a:prstGeom>
        </p:spPr>
      </p:pic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08"/>
    </mc:Choice>
    <mc:Fallback xmlns="">
      <p:transition spd="slow" advTm="4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7">
            <a:extLst>
              <a:ext uri="{FF2B5EF4-FFF2-40B4-BE49-F238E27FC236}">
                <a16:creationId xmlns:a16="http://schemas.microsoft.com/office/drawing/2014/main" id="{51DF09CD-25B8-4B12-8634-158BA767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1DCDDC-E189-49ED-BAB0-BF014853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id="{3A30EFBC-FDAD-4CE7-8222-23968A79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Freeform: Shape 21">
            <a:extLst>
              <a:ext uri="{FF2B5EF4-FFF2-40B4-BE49-F238E27FC236}">
                <a16:creationId xmlns:a16="http://schemas.microsoft.com/office/drawing/2014/main" id="{C5E33FA7-5CA0-4E9A-8D01-D8EDB5F4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551875"/>
          </a:xfrm>
          <a:custGeom>
            <a:avLst/>
            <a:gdLst>
              <a:gd name="connsiteX0" fmla="*/ 0 w 12191999"/>
              <a:gd name="connsiteY0" fmla="*/ 0 h 6551875"/>
              <a:gd name="connsiteX1" fmla="*/ 12191999 w 12191999"/>
              <a:gd name="connsiteY1" fmla="*/ 0 h 6551875"/>
              <a:gd name="connsiteX2" fmla="*/ 12191999 w 12191999"/>
              <a:gd name="connsiteY2" fmla="*/ 6181404 h 6551875"/>
              <a:gd name="connsiteX3" fmla="*/ 12190147 w 12191999"/>
              <a:gd name="connsiteY3" fmla="*/ 6181361 h 6551875"/>
              <a:gd name="connsiteX4" fmla="*/ 12129821 w 12191999"/>
              <a:gd name="connsiteY4" fmla="*/ 6173424 h 6551875"/>
              <a:gd name="connsiteX5" fmla="*/ 12077433 w 12191999"/>
              <a:gd name="connsiteY5" fmla="*/ 6162311 h 6551875"/>
              <a:gd name="connsiteX6" fmla="*/ 12031397 w 12191999"/>
              <a:gd name="connsiteY6" fmla="*/ 6148023 h 6551875"/>
              <a:gd name="connsiteX7" fmla="*/ 11990121 w 12191999"/>
              <a:gd name="connsiteY7" fmla="*/ 6132148 h 6551875"/>
              <a:gd name="connsiteX8" fmla="*/ 11953609 w 12191999"/>
              <a:gd name="connsiteY8" fmla="*/ 6113098 h 6551875"/>
              <a:gd name="connsiteX9" fmla="*/ 11915509 w 12191999"/>
              <a:gd name="connsiteY9" fmla="*/ 6094048 h 6551875"/>
              <a:gd name="connsiteX10" fmla="*/ 11877409 w 12191999"/>
              <a:gd name="connsiteY10" fmla="*/ 6074998 h 6551875"/>
              <a:gd name="connsiteX11" fmla="*/ 11840897 w 12191999"/>
              <a:gd name="connsiteY11" fmla="*/ 6059123 h 6551875"/>
              <a:gd name="connsiteX12" fmla="*/ 11799621 w 12191999"/>
              <a:gd name="connsiteY12" fmla="*/ 6043248 h 6551875"/>
              <a:gd name="connsiteX13" fmla="*/ 11753583 w 12191999"/>
              <a:gd name="connsiteY13" fmla="*/ 6027373 h 6551875"/>
              <a:gd name="connsiteX14" fmla="*/ 11701197 w 12191999"/>
              <a:gd name="connsiteY14" fmla="*/ 6016261 h 6551875"/>
              <a:gd name="connsiteX15" fmla="*/ 11640871 w 12191999"/>
              <a:gd name="connsiteY15" fmla="*/ 6009911 h 6551875"/>
              <a:gd name="connsiteX16" fmla="*/ 11572609 w 12191999"/>
              <a:gd name="connsiteY16" fmla="*/ 6006736 h 6551875"/>
              <a:gd name="connsiteX17" fmla="*/ 11504347 w 12191999"/>
              <a:gd name="connsiteY17" fmla="*/ 6009911 h 6551875"/>
              <a:gd name="connsiteX18" fmla="*/ 11444021 w 12191999"/>
              <a:gd name="connsiteY18" fmla="*/ 6016261 h 6551875"/>
              <a:gd name="connsiteX19" fmla="*/ 11391633 w 12191999"/>
              <a:gd name="connsiteY19" fmla="*/ 6027373 h 6551875"/>
              <a:gd name="connsiteX20" fmla="*/ 11345597 w 12191999"/>
              <a:gd name="connsiteY20" fmla="*/ 6043248 h 6551875"/>
              <a:gd name="connsiteX21" fmla="*/ 11304321 w 12191999"/>
              <a:gd name="connsiteY21" fmla="*/ 6059123 h 6551875"/>
              <a:gd name="connsiteX22" fmla="*/ 11267809 w 12191999"/>
              <a:gd name="connsiteY22" fmla="*/ 6074998 h 6551875"/>
              <a:gd name="connsiteX23" fmla="*/ 11229709 w 12191999"/>
              <a:gd name="connsiteY23" fmla="*/ 6094048 h 6551875"/>
              <a:gd name="connsiteX24" fmla="*/ 11191609 w 12191999"/>
              <a:gd name="connsiteY24" fmla="*/ 6113098 h 6551875"/>
              <a:gd name="connsiteX25" fmla="*/ 11155097 w 12191999"/>
              <a:gd name="connsiteY25" fmla="*/ 6132148 h 6551875"/>
              <a:gd name="connsiteX26" fmla="*/ 11113821 w 12191999"/>
              <a:gd name="connsiteY26" fmla="*/ 6148023 h 6551875"/>
              <a:gd name="connsiteX27" fmla="*/ 11067783 w 12191999"/>
              <a:gd name="connsiteY27" fmla="*/ 6162311 h 6551875"/>
              <a:gd name="connsiteX28" fmla="*/ 11015397 w 12191999"/>
              <a:gd name="connsiteY28" fmla="*/ 6173423 h 6551875"/>
              <a:gd name="connsiteX29" fmla="*/ 10955071 w 12191999"/>
              <a:gd name="connsiteY29" fmla="*/ 6181361 h 6551875"/>
              <a:gd name="connsiteX30" fmla="*/ 10886809 w 12191999"/>
              <a:gd name="connsiteY30" fmla="*/ 6182948 h 6551875"/>
              <a:gd name="connsiteX31" fmla="*/ 10818547 w 12191999"/>
              <a:gd name="connsiteY31" fmla="*/ 6181361 h 6551875"/>
              <a:gd name="connsiteX32" fmla="*/ 10758221 w 12191999"/>
              <a:gd name="connsiteY32" fmla="*/ 6173423 h 6551875"/>
              <a:gd name="connsiteX33" fmla="*/ 10705833 w 12191999"/>
              <a:gd name="connsiteY33" fmla="*/ 6162311 h 6551875"/>
              <a:gd name="connsiteX34" fmla="*/ 10659797 w 12191999"/>
              <a:gd name="connsiteY34" fmla="*/ 6148023 h 6551875"/>
              <a:gd name="connsiteX35" fmla="*/ 10618521 w 12191999"/>
              <a:gd name="connsiteY35" fmla="*/ 6132148 h 6551875"/>
              <a:gd name="connsiteX36" fmla="*/ 10582009 w 12191999"/>
              <a:gd name="connsiteY36" fmla="*/ 6113098 h 6551875"/>
              <a:gd name="connsiteX37" fmla="*/ 10543909 w 12191999"/>
              <a:gd name="connsiteY37" fmla="*/ 6094048 h 6551875"/>
              <a:gd name="connsiteX38" fmla="*/ 10505809 w 12191999"/>
              <a:gd name="connsiteY38" fmla="*/ 6074998 h 6551875"/>
              <a:gd name="connsiteX39" fmla="*/ 10469297 w 12191999"/>
              <a:gd name="connsiteY39" fmla="*/ 6059123 h 6551875"/>
              <a:gd name="connsiteX40" fmla="*/ 10428021 w 12191999"/>
              <a:gd name="connsiteY40" fmla="*/ 6043248 h 6551875"/>
              <a:gd name="connsiteX41" fmla="*/ 10381983 w 12191999"/>
              <a:gd name="connsiteY41" fmla="*/ 6027373 h 6551875"/>
              <a:gd name="connsiteX42" fmla="*/ 10329597 w 12191999"/>
              <a:gd name="connsiteY42" fmla="*/ 6016261 h 6551875"/>
              <a:gd name="connsiteX43" fmla="*/ 10269271 w 12191999"/>
              <a:gd name="connsiteY43" fmla="*/ 6009911 h 6551875"/>
              <a:gd name="connsiteX44" fmla="*/ 10201009 w 12191999"/>
              <a:gd name="connsiteY44" fmla="*/ 6006736 h 6551875"/>
              <a:gd name="connsiteX45" fmla="*/ 10132747 w 12191999"/>
              <a:gd name="connsiteY45" fmla="*/ 6009911 h 6551875"/>
              <a:gd name="connsiteX46" fmla="*/ 10072421 w 12191999"/>
              <a:gd name="connsiteY46" fmla="*/ 6016261 h 6551875"/>
              <a:gd name="connsiteX47" fmla="*/ 10020033 w 12191999"/>
              <a:gd name="connsiteY47" fmla="*/ 6027373 h 6551875"/>
              <a:gd name="connsiteX48" fmla="*/ 9973997 w 12191999"/>
              <a:gd name="connsiteY48" fmla="*/ 6043248 h 6551875"/>
              <a:gd name="connsiteX49" fmla="*/ 9932721 w 12191999"/>
              <a:gd name="connsiteY49" fmla="*/ 6059123 h 6551875"/>
              <a:gd name="connsiteX50" fmla="*/ 9896209 w 12191999"/>
              <a:gd name="connsiteY50" fmla="*/ 6074998 h 6551875"/>
              <a:gd name="connsiteX51" fmla="*/ 9820009 w 12191999"/>
              <a:gd name="connsiteY51" fmla="*/ 6113098 h 6551875"/>
              <a:gd name="connsiteX52" fmla="*/ 9783497 w 12191999"/>
              <a:gd name="connsiteY52" fmla="*/ 6132148 h 6551875"/>
              <a:gd name="connsiteX53" fmla="*/ 9742221 w 12191999"/>
              <a:gd name="connsiteY53" fmla="*/ 6148023 h 6551875"/>
              <a:gd name="connsiteX54" fmla="*/ 9696183 w 12191999"/>
              <a:gd name="connsiteY54" fmla="*/ 6162311 h 6551875"/>
              <a:gd name="connsiteX55" fmla="*/ 9643797 w 12191999"/>
              <a:gd name="connsiteY55" fmla="*/ 6173423 h 6551875"/>
              <a:gd name="connsiteX56" fmla="*/ 9583471 w 12191999"/>
              <a:gd name="connsiteY56" fmla="*/ 6181361 h 6551875"/>
              <a:gd name="connsiteX57" fmla="*/ 9515209 w 12191999"/>
              <a:gd name="connsiteY57" fmla="*/ 6182948 h 6551875"/>
              <a:gd name="connsiteX58" fmla="*/ 9446947 w 12191999"/>
              <a:gd name="connsiteY58" fmla="*/ 6181361 h 6551875"/>
              <a:gd name="connsiteX59" fmla="*/ 9386621 w 12191999"/>
              <a:gd name="connsiteY59" fmla="*/ 6173423 h 6551875"/>
              <a:gd name="connsiteX60" fmla="*/ 9334233 w 12191999"/>
              <a:gd name="connsiteY60" fmla="*/ 6162311 h 6551875"/>
              <a:gd name="connsiteX61" fmla="*/ 9288197 w 12191999"/>
              <a:gd name="connsiteY61" fmla="*/ 6148023 h 6551875"/>
              <a:gd name="connsiteX62" fmla="*/ 9246921 w 12191999"/>
              <a:gd name="connsiteY62" fmla="*/ 6132148 h 6551875"/>
              <a:gd name="connsiteX63" fmla="*/ 9210409 w 12191999"/>
              <a:gd name="connsiteY63" fmla="*/ 6113098 h 6551875"/>
              <a:gd name="connsiteX64" fmla="*/ 9172309 w 12191999"/>
              <a:gd name="connsiteY64" fmla="*/ 6094048 h 6551875"/>
              <a:gd name="connsiteX65" fmla="*/ 9134209 w 12191999"/>
              <a:gd name="connsiteY65" fmla="*/ 6074998 h 6551875"/>
              <a:gd name="connsiteX66" fmla="*/ 9097697 w 12191999"/>
              <a:gd name="connsiteY66" fmla="*/ 6059123 h 6551875"/>
              <a:gd name="connsiteX67" fmla="*/ 9056421 w 12191999"/>
              <a:gd name="connsiteY67" fmla="*/ 6043248 h 6551875"/>
              <a:gd name="connsiteX68" fmla="*/ 9010383 w 12191999"/>
              <a:gd name="connsiteY68" fmla="*/ 6027373 h 6551875"/>
              <a:gd name="connsiteX69" fmla="*/ 8957997 w 12191999"/>
              <a:gd name="connsiteY69" fmla="*/ 6016261 h 6551875"/>
              <a:gd name="connsiteX70" fmla="*/ 8897671 w 12191999"/>
              <a:gd name="connsiteY70" fmla="*/ 6009911 h 6551875"/>
              <a:gd name="connsiteX71" fmla="*/ 8827821 w 12191999"/>
              <a:gd name="connsiteY71" fmla="*/ 6006736 h 6551875"/>
              <a:gd name="connsiteX72" fmla="*/ 8761147 w 12191999"/>
              <a:gd name="connsiteY72" fmla="*/ 6009911 h 6551875"/>
              <a:gd name="connsiteX73" fmla="*/ 8700821 w 12191999"/>
              <a:gd name="connsiteY73" fmla="*/ 6016261 h 6551875"/>
              <a:gd name="connsiteX74" fmla="*/ 8648433 w 12191999"/>
              <a:gd name="connsiteY74" fmla="*/ 6027373 h 6551875"/>
              <a:gd name="connsiteX75" fmla="*/ 8602397 w 12191999"/>
              <a:gd name="connsiteY75" fmla="*/ 6043248 h 6551875"/>
              <a:gd name="connsiteX76" fmla="*/ 8561121 w 12191999"/>
              <a:gd name="connsiteY76" fmla="*/ 6059123 h 6551875"/>
              <a:gd name="connsiteX77" fmla="*/ 8524609 w 12191999"/>
              <a:gd name="connsiteY77" fmla="*/ 6074998 h 6551875"/>
              <a:gd name="connsiteX78" fmla="*/ 8486509 w 12191999"/>
              <a:gd name="connsiteY78" fmla="*/ 6094048 h 6551875"/>
              <a:gd name="connsiteX79" fmla="*/ 8448409 w 12191999"/>
              <a:gd name="connsiteY79" fmla="*/ 6113098 h 6551875"/>
              <a:gd name="connsiteX80" fmla="*/ 8411897 w 12191999"/>
              <a:gd name="connsiteY80" fmla="*/ 6132148 h 6551875"/>
              <a:gd name="connsiteX81" fmla="*/ 8370622 w 12191999"/>
              <a:gd name="connsiteY81" fmla="*/ 6148023 h 6551875"/>
              <a:gd name="connsiteX82" fmla="*/ 8324584 w 12191999"/>
              <a:gd name="connsiteY82" fmla="*/ 6162311 h 6551875"/>
              <a:gd name="connsiteX83" fmla="*/ 8272197 w 12191999"/>
              <a:gd name="connsiteY83" fmla="*/ 6173423 h 6551875"/>
              <a:gd name="connsiteX84" fmla="*/ 8211872 w 12191999"/>
              <a:gd name="connsiteY84" fmla="*/ 6181361 h 6551875"/>
              <a:gd name="connsiteX85" fmla="*/ 8143609 w 12191999"/>
              <a:gd name="connsiteY85" fmla="*/ 6182948 h 6551875"/>
              <a:gd name="connsiteX86" fmla="*/ 8075347 w 12191999"/>
              <a:gd name="connsiteY86" fmla="*/ 6181361 h 6551875"/>
              <a:gd name="connsiteX87" fmla="*/ 8015022 w 12191999"/>
              <a:gd name="connsiteY87" fmla="*/ 6173423 h 6551875"/>
              <a:gd name="connsiteX88" fmla="*/ 7962634 w 12191999"/>
              <a:gd name="connsiteY88" fmla="*/ 6162311 h 6551875"/>
              <a:gd name="connsiteX89" fmla="*/ 7916597 w 12191999"/>
              <a:gd name="connsiteY89" fmla="*/ 6148023 h 6551875"/>
              <a:gd name="connsiteX90" fmla="*/ 7875322 w 12191999"/>
              <a:gd name="connsiteY90" fmla="*/ 6132148 h 6551875"/>
              <a:gd name="connsiteX91" fmla="*/ 7838809 w 12191999"/>
              <a:gd name="connsiteY91" fmla="*/ 6113098 h 6551875"/>
              <a:gd name="connsiteX92" fmla="*/ 7800709 w 12191999"/>
              <a:gd name="connsiteY92" fmla="*/ 6094048 h 6551875"/>
              <a:gd name="connsiteX93" fmla="*/ 7762609 w 12191999"/>
              <a:gd name="connsiteY93" fmla="*/ 6074998 h 6551875"/>
              <a:gd name="connsiteX94" fmla="*/ 7726097 w 12191999"/>
              <a:gd name="connsiteY94" fmla="*/ 6059123 h 6551875"/>
              <a:gd name="connsiteX95" fmla="*/ 7684822 w 12191999"/>
              <a:gd name="connsiteY95" fmla="*/ 6043248 h 6551875"/>
              <a:gd name="connsiteX96" fmla="*/ 7638784 w 12191999"/>
              <a:gd name="connsiteY96" fmla="*/ 6027373 h 6551875"/>
              <a:gd name="connsiteX97" fmla="*/ 7586397 w 12191999"/>
              <a:gd name="connsiteY97" fmla="*/ 6016261 h 6551875"/>
              <a:gd name="connsiteX98" fmla="*/ 7526072 w 12191999"/>
              <a:gd name="connsiteY98" fmla="*/ 6009911 h 6551875"/>
              <a:gd name="connsiteX99" fmla="*/ 7457809 w 12191999"/>
              <a:gd name="connsiteY99" fmla="*/ 6006736 h 6551875"/>
              <a:gd name="connsiteX100" fmla="*/ 7389547 w 12191999"/>
              <a:gd name="connsiteY100" fmla="*/ 6009911 h 6551875"/>
              <a:gd name="connsiteX101" fmla="*/ 7329222 w 12191999"/>
              <a:gd name="connsiteY101" fmla="*/ 6016261 h 6551875"/>
              <a:gd name="connsiteX102" fmla="*/ 7276834 w 12191999"/>
              <a:gd name="connsiteY102" fmla="*/ 6027373 h 6551875"/>
              <a:gd name="connsiteX103" fmla="*/ 7230797 w 12191999"/>
              <a:gd name="connsiteY103" fmla="*/ 6043248 h 6551875"/>
              <a:gd name="connsiteX104" fmla="*/ 7189522 w 12191999"/>
              <a:gd name="connsiteY104" fmla="*/ 6059123 h 6551875"/>
              <a:gd name="connsiteX105" fmla="*/ 7153009 w 12191999"/>
              <a:gd name="connsiteY105" fmla="*/ 6074998 h 6551875"/>
              <a:gd name="connsiteX106" fmla="*/ 7114909 w 12191999"/>
              <a:gd name="connsiteY106" fmla="*/ 6094048 h 6551875"/>
              <a:gd name="connsiteX107" fmla="*/ 7076809 w 12191999"/>
              <a:gd name="connsiteY107" fmla="*/ 6113098 h 6551875"/>
              <a:gd name="connsiteX108" fmla="*/ 7040297 w 12191999"/>
              <a:gd name="connsiteY108" fmla="*/ 6132148 h 6551875"/>
              <a:gd name="connsiteX109" fmla="*/ 6999022 w 12191999"/>
              <a:gd name="connsiteY109" fmla="*/ 6148023 h 6551875"/>
              <a:gd name="connsiteX110" fmla="*/ 6952984 w 12191999"/>
              <a:gd name="connsiteY110" fmla="*/ 6162311 h 6551875"/>
              <a:gd name="connsiteX111" fmla="*/ 6900597 w 12191999"/>
              <a:gd name="connsiteY111" fmla="*/ 6173423 h 6551875"/>
              <a:gd name="connsiteX112" fmla="*/ 6840272 w 12191999"/>
              <a:gd name="connsiteY112" fmla="*/ 6181361 h 6551875"/>
              <a:gd name="connsiteX113" fmla="*/ 6781800 w 12191999"/>
              <a:gd name="connsiteY113" fmla="*/ 6182721 h 6551875"/>
              <a:gd name="connsiteX114" fmla="*/ 6723328 w 12191999"/>
              <a:gd name="connsiteY114" fmla="*/ 6181361 h 6551875"/>
              <a:gd name="connsiteX115" fmla="*/ 6663003 w 12191999"/>
              <a:gd name="connsiteY115" fmla="*/ 6173423 h 6551875"/>
              <a:gd name="connsiteX116" fmla="*/ 6610615 w 12191999"/>
              <a:gd name="connsiteY116" fmla="*/ 6162311 h 6551875"/>
              <a:gd name="connsiteX117" fmla="*/ 6564578 w 12191999"/>
              <a:gd name="connsiteY117" fmla="*/ 6148023 h 6551875"/>
              <a:gd name="connsiteX118" fmla="*/ 6523303 w 12191999"/>
              <a:gd name="connsiteY118" fmla="*/ 6132148 h 6551875"/>
              <a:gd name="connsiteX119" fmla="*/ 6486790 w 12191999"/>
              <a:gd name="connsiteY119" fmla="*/ 6113098 h 6551875"/>
              <a:gd name="connsiteX120" fmla="*/ 6448690 w 12191999"/>
              <a:gd name="connsiteY120" fmla="*/ 6094048 h 6551875"/>
              <a:gd name="connsiteX121" fmla="*/ 6410590 w 12191999"/>
              <a:gd name="connsiteY121" fmla="*/ 6074998 h 6551875"/>
              <a:gd name="connsiteX122" fmla="*/ 6374078 w 12191999"/>
              <a:gd name="connsiteY122" fmla="*/ 6059123 h 6551875"/>
              <a:gd name="connsiteX123" fmla="*/ 6332803 w 12191999"/>
              <a:gd name="connsiteY123" fmla="*/ 6043248 h 6551875"/>
              <a:gd name="connsiteX124" fmla="*/ 6286765 w 12191999"/>
              <a:gd name="connsiteY124" fmla="*/ 6027373 h 6551875"/>
              <a:gd name="connsiteX125" fmla="*/ 6234378 w 12191999"/>
              <a:gd name="connsiteY125" fmla="*/ 6016261 h 6551875"/>
              <a:gd name="connsiteX126" fmla="*/ 6174053 w 12191999"/>
              <a:gd name="connsiteY126" fmla="*/ 6009911 h 6551875"/>
              <a:gd name="connsiteX127" fmla="*/ 6105790 w 12191999"/>
              <a:gd name="connsiteY127" fmla="*/ 6006736 h 6551875"/>
              <a:gd name="connsiteX128" fmla="*/ 6096000 w 12191999"/>
              <a:gd name="connsiteY128" fmla="*/ 6007191 h 6551875"/>
              <a:gd name="connsiteX129" fmla="*/ 6086211 w 12191999"/>
              <a:gd name="connsiteY129" fmla="*/ 6006736 h 6551875"/>
              <a:gd name="connsiteX130" fmla="*/ 6017949 w 12191999"/>
              <a:gd name="connsiteY130" fmla="*/ 6009911 h 6551875"/>
              <a:gd name="connsiteX131" fmla="*/ 5957622 w 12191999"/>
              <a:gd name="connsiteY131" fmla="*/ 6016261 h 6551875"/>
              <a:gd name="connsiteX132" fmla="*/ 5905235 w 12191999"/>
              <a:gd name="connsiteY132" fmla="*/ 6027373 h 6551875"/>
              <a:gd name="connsiteX133" fmla="*/ 5859197 w 12191999"/>
              <a:gd name="connsiteY133" fmla="*/ 6043248 h 6551875"/>
              <a:gd name="connsiteX134" fmla="*/ 5817922 w 12191999"/>
              <a:gd name="connsiteY134" fmla="*/ 6059123 h 6551875"/>
              <a:gd name="connsiteX135" fmla="*/ 5781409 w 12191999"/>
              <a:gd name="connsiteY135" fmla="*/ 6074998 h 6551875"/>
              <a:gd name="connsiteX136" fmla="*/ 5743309 w 12191999"/>
              <a:gd name="connsiteY136" fmla="*/ 6094048 h 6551875"/>
              <a:gd name="connsiteX137" fmla="*/ 5705211 w 12191999"/>
              <a:gd name="connsiteY137" fmla="*/ 6113098 h 6551875"/>
              <a:gd name="connsiteX138" fmla="*/ 5668697 w 12191999"/>
              <a:gd name="connsiteY138" fmla="*/ 6132148 h 6551875"/>
              <a:gd name="connsiteX139" fmla="*/ 5627422 w 12191999"/>
              <a:gd name="connsiteY139" fmla="*/ 6148023 h 6551875"/>
              <a:gd name="connsiteX140" fmla="*/ 5581384 w 12191999"/>
              <a:gd name="connsiteY140" fmla="*/ 6162311 h 6551875"/>
              <a:gd name="connsiteX141" fmla="*/ 5528997 w 12191999"/>
              <a:gd name="connsiteY141" fmla="*/ 6173423 h 6551875"/>
              <a:gd name="connsiteX142" fmla="*/ 5468672 w 12191999"/>
              <a:gd name="connsiteY142" fmla="*/ 6181361 h 6551875"/>
              <a:gd name="connsiteX143" fmla="*/ 5410200 w 12191999"/>
              <a:gd name="connsiteY143" fmla="*/ 6182721 h 6551875"/>
              <a:gd name="connsiteX144" fmla="*/ 5351728 w 12191999"/>
              <a:gd name="connsiteY144" fmla="*/ 6181361 h 6551875"/>
              <a:gd name="connsiteX145" fmla="*/ 5291402 w 12191999"/>
              <a:gd name="connsiteY145" fmla="*/ 6173423 h 6551875"/>
              <a:gd name="connsiteX146" fmla="*/ 5239015 w 12191999"/>
              <a:gd name="connsiteY146" fmla="*/ 6162311 h 6551875"/>
              <a:gd name="connsiteX147" fmla="*/ 5192979 w 12191999"/>
              <a:gd name="connsiteY147" fmla="*/ 6148023 h 6551875"/>
              <a:gd name="connsiteX148" fmla="*/ 5151703 w 12191999"/>
              <a:gd name="connsiteY148" fmla="*/ 6132148 h 6551875"/>
              <a:gd name="connsiteX149" fmla="*/ 5115190 w 12191999"/>
              <a:gd name="connsiteY149" fmla="*/ 6113098 h 6551875"/>
              <a:gd name="connsiteX150" fmla="*/ 5077092 w 12191999"/>
              <a:gd name="connsiteY150" fmla="*/ 6094048 h 6551875"/>
              <a:gd name="connsiteX151" fmla="*/ 5038990 w 12191999"/>
              <a:gd name="connsiteY151" fmla="*/ 6074998 h 6551875"/>
              <a:gd name="connsiteX152" fmla="*/ 5002479 w 12191999"/>
              <a:gd name="connsiteY152" fmla="*/ 6059123 h 6551875"/>
              <a:gd name="connsiteX153" fmla="*/ 4961203 w 12191999"/>
              <a:gd name="connsiteY153" fmla="*/ 6043248 h 6551875"/>
              <a:gd name="connsiteX154" fmla="*/ 4915166 w 12191999"/>
              <a:gd name="connsiteY154" fmla="*/ 6027373 h 6551875"/>
              <a:gd name="connsiteX155" fmla="*/ 4862778 w 12191999"/>
              <a:gd name="connsiteY155" fmla="*/ 6016261 h 6551875"/>
              <a:gd name="connsiteX156" fmla="*/ 4802454 w 12191999"/>
              <a:gd name="connsiteY156" fmla="*/ 6009911 h 6551875"/>
              <a:gd name="connsiteX157" fmla="*/ 4734190 w 12191999"/>
              <a:gd name="connsiteY157" fmla="*/ 6006736 h 6551875"/>
              <a:gd name="connsiteX158" fmla="*/ 4665929 w 12191999"/>
              <a:gd name="connsiteY158" fmla="*/ 6009911 h 6551875"/>
              <a:gd name="connsiteX159" fmla="*/ 4605603 w 12191999"/>
              <a:gd name="connsiteY159" fmla="*/ 6016261 h 6551875"/>
              <a:gd name="connsiteX160" fmla="*/ 4553217 w 12191999"/>
              <a:gd name="connsiteY160" fmla="*/ 6027373 h 6551875"/>
              <a:gd name="connsiteX161" fmla="*/ 4507178 w 12191999"/>
              <a:gd name="connsiteY161" fmla="*/ 6043248 h 6551875"/>
              <a:gd name="connsiteX162" fmla="*/ 4465903 w 12191999"/>
              <a:gd name="connsiteY162" fmla="*/ 6059123 h 6551875"/>
              <a:gd name="connsiteX163" fmla="*/ 4429390 w 12191999"/>
              <a:gd name="connsiteY163" fmla="*/ 6074998 h 6551875"/>
              <a:gd name="connsiteX164" fmla="*/ 4353190 w 12191999"/>
              <a:gd name="connsiteY164" fmla="*/ 6113098 h 6551875"/>
              <a:gd name="connsiteX165" fmla="*/ 4316678 w 12191999"/>
              <a:gd name="connsiteY165" fmla="*/ 6132148 h 6551875"/>
              <a:gd name="connsiteX166" fmla="*/ 4275403 w 12191999"/>
              <a:gd name="connsiteY166" fmla="*/ 6148023 h 6551875"/>
              <a:gd name="connsiteX167" fmla="*/ 4229365 w 12191999"/>
              <a:gd name="connsiteY167" fmla="*/ 6162311 h 6551875"/>
              <a:gd name="connsiteX168" fmla="*/ 4176978 w 12191999"/>
              <a:gd name="connsiteY168" fmla="*/ 6173423 h 6551875"/>
              <a:gd name="connsiteX169" fmla="*/ 4116653 w 12191999"/>
              <a:gd name="connsiteY169" fmla="*/ 6181361 h 6551875"/>
              <a:gd name="connsiteX170" fmla="*/ 4048390 w 12191999"/>
              <a:gd name="connsiteY170" fmla="*/ 6182948 h 6551875"/>
              <a:gd name="connsiteX171" fmla="*/ 3980128 w 12191999"/>
              <a:gd name="connsiteY171" fmla="*/ 6181361 h 6551875"/>
              <a:gd name="connsiteX172" fmla="*/ 3919803 w 12191999"/>
              <a:gd name="connsiteY172" fmla="*/ 6173423 h 6551875"/>
              <a:gd name="connsiteX173" fmla="*/ 3867415 w 12191999"/>
              <a:gd name="connsiteY173" fmla="*/ 6162311 h 6551875"/>
              <a:gd name="connsiteX174" fmla="*/ 3821378 w 12191999"/>
              <a:gd name="connsiteY174" fmla="*/ 6148023 h 6551875"/>
              <a:gd name="connsiteX175" fmla="*/ 3780103 w 12191999"/>
              <a:gd name="connsiteY175" fmla="*/ 6132148 h 6551875"/>
              <a:gd name="connsiteX176" fmla="*/ 3743590 w 12191999"/>
              <a:gd name="connsiteY176" fmla="*/ 6113098 h 6551875"/>
              <a:gd name="connsiteX177" fmla="*/ 3705490 w 12191999"/>
              <a:gd name="connsiteY177" fmla="*/ 6094048 h 6551875"/>
              <a:gd name="connsiteX178" fmla="*/ 3667390 w 12191999"/>
              <a:gd name="connsiteY178" fmla="*/ 6074998 h 6551875"/>
              <a:gd name="connsiteX179" fmla="*/ 3630878 w 12191999"/>
              <a:gd name="connsiteY179" fmla="*/ 6059123 h 6551875"/>
              <a:gd name="connsiteX180" fmla="*/ 3589603 w 12191999"/>
              <a:gd name="connsiteY180" fmla="*/ 6043248 h 6551875"/>
              <a:gd name="connsiteX181" fmla="*/ 3543565 w 12191999"/>
              <a:gd name="connsiteY181" fmla="*/ 6027373 h 6551875"/>
              <a:gd name="connsiteX182" fmla="*/ 3491178 w 12191999"/>
              <a:gd name="connsiteY182" fmla="*/ 6016261 h 6551875"/>
              <a:gd name="connsiteX183" fmla="*/ 3430853 w 12191999"/>
              <a:gd name="connsiteY183" fmla="*/ 6009911 h 6551875"/>
              <a:gd name="connsiteX184" fmla="*/ 3361003 w 12191999"/>
              <a:gd name="connsiteY184" fmla="*/ 6006736 h 6551875"/>
              <a:gd name="connsiteX185" fmla="*/ 3294328 w 12191999"/>
              <a:gd name="connsiteY185" fmla="*/ 6009911 h 6551875"/>
              <a:gd name="connsiteX186" fmla="*/ 3234003 w 12191999"/>
              <a:gd name="connsiteY186" fmla="*/ 6016261 h 6551875"/>
              <a:gd name="connsiteX187" fmla="*/ 3181615 w 12191999"/>
              <a:gd name="connsiteY187" fmla="*/ 6027373 h 6551875"/>
              <a:gd name="connsiteX188" fmla="*/ 3135578 w 12191999"/>
              <a:gd name="connsiteY188" fmla="*/ 6043248 h 6551875"/>
              <a:gd name="connsiteX189" fmla="*/ 3094303 w 12191999"/>
              <a:gd name="connsiteY189" fmla="*/ 6059123 h 6551875"/>
              <a:gd name="connsiteX190" fmla="*/ 3057790 w 12191999"/>
              <a:gd name="connsiteY190" fmla="*/ 6074998 h 6551875"/>
              <a:gd name="connsiteX191" fmla="*/ 3019690 w 12191999"/>
              <a:gd name="connsiteY191" fmla="*/ 6094048 h 6551875"/>
              <a:gd name="connsiteX192" fmla="*/ 2981590 w 12191999"/>
              <a:gd name="connsiteY192" fmla="*/ 6113098 h 6551875"/>
              <a:gd name="connsiteX193" fmla="*/ 2945078 w 12191999"/>
              <a:gd name="connsiteY193" fmla="*/ 6132148 h 6551875"/>
              <a:gd name="connsiteX194" fmla="*/ 2903803 w 12191999"/>
              <a:gd name="connsiteY194" fmla="*/ 6148023 h 6551875"/>
              <a:gd name="connsiteX195" fmla="*/ 2857765 w 12191999"/>
              <a:gd name="connsiteY195" fmla="*/ 6162311 h 6551875"/>
              <a:gd name="connsiteX196" fmla="*/ 2805378 w 12191999"/>
              <a:gd name="connsiteY196" fmla="*/ 6173423 h 6551875"/>
              <a:gd name="connsiteX197" fmla="*/ 2745053 w 12191999"/>
              <a:gd name="connsiteY197" fmla="*/ 6181361 h 6551875"/>
              <a:gd name="connsiteX198" fmla="*/ 2676790 w 12191999"/>
              <a:gd name="connsiteY198" fmla="*/ 6182948 h 6551875"/>
              <a:gd name="connsiteX199" fmla="*/ 2608528 w 12191999"/>
              <a:gd name="connsiteY199" fmla="*/ 6181361 h 6551875"/>
              <a:gd name="connsiteX200" fmla="*/ 2548203 w 12191999"/>
              <a:gd name="connsiteY200" fmla="*/ 6173423 h 6551875"/>
              <a:gd name="connsiteX201" fmla="*/ 2495815 w 12191999"/>
              <a:gd name="connsiteY201" fmla="*/ 6162311 h 6551875"/>
              <a:gd name="connsiteX202" fmla="*/ 2449778 w 12191999"/>
              <a:gd name="connsiteY202" fmla="*/ 6148023 h 6551875"/>
              <a:gd name="connsiteX203" fmla="*/ 2408503 w 12191999"/>
              <a:gd name="connsiteY203" fmla="*/ 6132148 h 6551875"/>
              <a:gd name="connsiteX204" fmla="*/ 2371990 w 12191999"/>
              <a:gd name="connsiteY204" fmla="*/ 6113098 h 6551875"/>
              <a:gd name="connsiteX205" fmla="*/ 2333890 w 12191999"/>
              <a:gd name="connsiteY205" fmla="*/ 6094048 h 6551875"/>
              <a:gd name="connsiteX206" fmla="*/ 2295790 w 12191999"/>
              <a:gd name="connsiteY206" fmla="*/ 6074998 h 6551875"/>
              <a:gd name="connsiteX207" fmla="*/ 2259278 w 12191999"/>
              <a:gd name="connsiteY207" fmla="*/ 6059123 h 6551875"/>
              <a:gd name="connsiteX208" fmla="*/ 2218003 w 12191999"/>
              <a:gd name="connsiteY208" fmla="*/ 6043248 h 6551875"/>
              <a:gd name="connsiteX209" fmla="*/ 2171965 w 12191999"/>
              <a:gd name="connsiteY209" fmla="*/ 6027373 h 6551875"/>
              <a:gd name="connsiteX210" fmla="*/ 2119578 w 12191999"/>
              <a:gd name="connsiteY210" fmla="*/ 6016261 h 6551875"/>
              <a:gd name="connsiteX211" fmla="*/ 2059253 w 12191999"/>
              <a:gd name="connsiteY211" fmla="*/ 6009911 h 6551875"/>
              <a:gd name="connsiteX212" fmla="*/ 1990990 w 12191999"/>
              <a:gd name="connsiteY212" fmla="*/ 6006736 h 6551875"/>
              <a:gd name="connsiteX213" fmla="*/ 1922728 w 12191999"/>
              <a:gd name="connsiteY213" fmla="*/ 6009911 h 6551875"/>
              <a:gd name="connsiteX214" fmla="*/ 1862403 w 12191999"/>
              <a:gd name="connsiteY214" fmla="*/ 6016261 h 6551875"/>
              <a:gd name="connsiteX215" fmla="*/ 1810015 w 12191999"/>
              <a:gd name="connsiteY215" fmla="*/ 6027373 h 6551875"/>
              <a:gd name="connsiteX216" fmla="*/ 1763978 w 12191999"/>
              <a:gd name="connsiteY216" fmla="*/ 6043248 h 6551875"/>
              <a:gd name="connsiteX217" fmla="*/ 1722703 w 12191999"/>
              <a:gd name="connsiteY217" fmla="*/ 6059123 h 6551875"/>
              <a:gd name="connsiteX218" fmla="*/ 1686190 w 12191999"/>
              <a:gd name="connsiteY218" fmla="*/ 6074998 h 6551875"/>
              <a:gd name="connsiteX219" fmla="*/ 1648090 w 12191999"/>
              <a:gd name="connsiteY219" fmla="*/ 6094048 h 6551875"/>
              <a:gd name="connsiteX220" fmla="*/ 1609990 w 12191999"/>
              <a:gd name="connsiteY220" fmla="*/ 6113098 h 6551875"/>
              <a:gd name="connsiteX221" fmla="*/ 1573478 w 12191999"/>
              <a:gd name="connsiteY221" fmla="*/ 6132148 h 6551875"/>
              <a:gd name="connsiteX222" fmla="*/ 1532203 w 12191999"/>
              <a:gd name="connsiteY222" fmla="*/ 6148023 h 6551875"/>
              <a:gd name="connsiteX223" fmla="*/ 1486165 w 12191999"/>
              <a:gd name="connsiteY223" fmla="*/ 6162311 h 6551875"/>
              <a:gd name="connsiteX224" fmla="*/ 1433778 w 12191999"/>
              <a:gd name="connsiteY224" fmla="*/ 6173423 h 6551875"/>
              <a:gd name="connsiteX225" fmla="*/ 1373453 w 12191999"/>
              <a:gd name="connsiteY225" fmla="*/ 6181361 h 6551875"/>
              <a:gd name="connsiteX226" fmla="*/ 1305190 w 12191999"/>
              <a:gd name="connsiteY226" fmla="*/ 6182948 h 6551875"/>
              <a:gd name="connsiteX227" fmla="*/ 1236928 w 12191999"/>
              <a:gd name="connsiteY227" fmla="*/ 6181361 h 6551875"/>
              <a:gd name="connsiteX228" fmla="*/ 1176603 w 12191999"/>
              <a:gd name="connsiteY228" fmla="*/ 6173423 h 6551875"/>
              <a:gd name="connsiteX229" fmla="*/ 1124215 w 12191999"/>
              <a:gd name="connsiteY229" fmla="*/ 6162311 h 6551875"/>
              <a:gd name="connsiteX230" fmla="*/ 1078178 w 12191999"/>
              <a:gd name="connsiteY230" fmla="*/ 6148023 h 6551875"/>
              <a:gd name="connsiteX231" fmla="*/ 1036903 w 12191999"/>
              <a:gd name="connsiteY231" fmla="*/ 6132148 h 6551875"/>
              <a:gd name="connsiteX232" fmla="*/ 1000390 w 12191999"/>
              <a:gd name="connsiteY232" fmla="*/ 6113098 h 6551875"/>
              <a:gd name="connsiteX233" fmla="*/ 962290 w 12191999"/>
              <a:gd name="connsiteY233" fmla="*/ 6094048 h 6551875"/>
              <a:gd name="connsiteX234" fmla="*/ 924190 w 12191999"/>
              <a:gd name="connsiteY234" fmla="*/ 6074998 h 6551875"/>
              <a:gd name="connsiteX235" fmla="*/ 887678 w 12191999"/>
              <a:gd name="connsiteY235" fmla="*/ 6059123 h 6551875"/>
              <a:gd name="connsiteX236" fmla="*/ 846403 w 12191999"/>
              <a:gd name="connsiteY236" fmla="*/ 6043248 h 6551875"/>
              <a:gd name="connsiteX237" fmla="*/ 800365 w 12191999"/>
              <a:gd name="connsiteY237" fmla="*/ 6027373 h 6551875"/>
              <a:gd name="connsiteX238" fmla="*/ 747978 w 12191999"/>
              <a:gd name="connsiteY238" fmla="*/ 6016261 h 6551875"/>
              <a:gd name="connsiteX239" fmla="*/ 687653 w 12191999"/>
              <a:gd name="connsiteY239" fmla="*/ 6009911 h 6551875"/>
              <a:gd name="connsiteX240" fmla="*/ 619390 w 12191999"/>
              <a:gd name="connsiteY240" fmla="*/ 6006736 h 6551875"/>
              <a:gd name="connsiteX241" fmla="*/ 551128 w 12191999"/>
              <a:gd name="connsiteY241" fmla="*/ 6009911 h 6551875"/>
              <a:gd name="connsiteX242" fmla="*/ 490803 w 12191999"/>
              <a:gd name="connsiteY242" fmla="*/ 6016261 h 6551875"/>
              <a:gd name="connsiteX243" fmla="*/ 438415 w 12191999"/>
              <a:gd name="connsiteY243" fmla="*/ 6027373 h 6551875"/>
              <a:gd name="connsiteX244" fmla="*/ 392378 w 12191999"/>
              <a:gd name="connsiteY244" fmla="*/ 6043248 h 6551875"/>
              <a:gd name="connsiteX245" fmla="*/ 351103 w 12191999"/>
              <a:gd name="connsiteY245" fmla="*/ 6059123 h 6551875"/>
              <a:gd name="connsiteX246" fmla="*/ 314590 w 12191999"/>
              <a:gd name="connsiteY246" fmla="*/ 6074998 h 6551875"/>
              <a:gd name="connsiteX247" fmla="*/ 276490 w 12191999"/>
              <a:gd name="connsiteY247" fmla="*/ 6094048 h 6551875"/>
              <a:gd name="connsiteX248" fmla="*/ 238390 w 12191999"/>
              <a:gd name="connsiteY248" fmla="*/ 6113098 h 6551875"/>
              <a:gd name="connsiteX249" fmla="*/ 201878 w 12191999"/>
              <a:gd name="connsiteY249" fmla="*/ 6132148 h 6551875"/>
              <a:gd name="connsiteX250" fmla="*/ 160603 w 12191999"/>
              <a:gd name="connsiteY250" fmla="*/ 6148023 h 6551875"/>
              <a:gd name="connsiteX251" fmla="*/ 114565 w 12191999"/>
              <a:gd name="connsiteY251" fmla="*/ 6162311 h 6551875"/>
              <a:gd name="connsiteX252" fmla="*/ 62178 w 12191999"/>
              <a:gd name="connsiteY252" fmla="*/ 6173423 h 6551875"/>
              <a:gd name="connsiteX253" fmla="*/ 1853 w 12191999"/>
              <a:gd name="connsiteY253" fmla="*/ 6181361 h 6551875"/>
              <a:gd name="connsiteX254" fmla="*/ 1 w 12191999"/>
              <a:gd name="connsiteY254" fmla="*/ 6181404 h 6551875"/>
              <a:gd name="connsiteX255" fmla="*/ 1 w 12191999"/>
              <a:gd name="connsiteY255" fmla="*/ 6551875 h 6551875"/>
              <a:gd name="connsiteX256" fmla="*/ 0 w 12191999"/>
              <a:gd name="connsiteY256" fmla="*/ 6551875 h 6551875"/>
              <a:gd name="connsiteX257" fmla="*/ 0 w 12191999"/>
              <a:gd name="connsiteY257" fmla="*/ 0 h 655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191999" h="6551875">
                <a:moveTo>
                  <a:pt x="0" y="0"/>
                </a:moveTo>
                <a:lnTo>
                  <a:pt x="12191999" y="0"/>
                </a:lnTo>
                <a:lnTo>
                  <a:pt x="12191999" y="6181404"/>
                </a:lnTo>
                <a:lnTo>
                  <a:pt x="12190147" y="6181361"/>
                </a:lnTo>
                <a:lnTo>
                  <a:pt x="12129821" y="6173424"/>
                </a:lnTo>
                <a:lnTo>
                  <a:pt x="12077433" y="6162311"/>
                </a:lnTo>
                <a:lnTo>
                  <a:pt x="12031397" y="6148023"/>
                </a:lnTo>
                <a:lnTo>
                  <a:pt x="11990121" y="6132148"/>
                </a:lnTo>
                <a:lnTo>
                  <a:pt x="11953609" y="6113098"/>
                </a:lnTo>
                <a:lnTo>
                  <a:pt x="11915509" y="6094048"/>
                </a:lnTo>
                <a:lnTo>
                  <a:pt x="11877409" y="6074998"/>
                </a:lnTo>
                <a:lnTo>
                  <a:pt x="11840897" y="6059123"/>
                </a:lnTo>
                <a:lnTo>
                  <a:pt x="11799621" y="6043248"/>
                </a:lnTo>
                <a:lnTo>
                  <a:pt x="11753583" y="6027373"/>
                </a:lnTo>
                <a:lnTo>
                  <a:pt x="11701197" y="6016261"/>
                </a:lnTo>
                <a:lnTo>
                  <a:pt x="11640871" y="6009911"/>
                </a:lnTo>
                <a:lnTo>
                  <a:pt x="11572609" y="6006736"/>
                </a:lnTo>
                <a:lnTo>
                  <a:pt x="11504347" y="6009911"/>
                </a:lnTo>
                <a:lnTo>
                  <a:pt x="11444021" y="6016261"/>
                </a:lnTo>
                <a:lnTo>
                  <a:pt x="11391633" y="6027373"/>
                </a:lnTo>
                <a:lnTo>
                  <a:pt x="11345597" y="6043248"/>
                </a:lnTo>
                <a:lnTo>
                  <a:pt x="11304321" y="6059123"/>
                </a:lnTo>
                <a:lnTo>
                  <a:pt x="11267809" y="6074998"/>
                </a:lnTo>
                <a:lnTo>
                  <a:pt x="11229709" y="6094048"/>
                </a:lnTo>
                <a:lnTo>
                  <a:pt x="11191609" y="6113098"/>
                </a:lnTo>
                <a:lnTo>
                  <a:pt x="11155097" y="6132148"/>
                </a:lnTo>
                <a:lnTo>
                  <a:pt x="11113821" y="6148023"/>
                </a:lnTo>
                <a:lnTo>
                  <a:pt x="11067783" y="6162311"/>
                </a:lnTo>
                <a:lnTo>
                  <a:pt x="11015397" y="6173423"/>
                </a:lnTo>
                <a:lnTo>
                  <a:pt x="10955071" y="6181361"/>
                </a:lnTo>
                <a:lnTo>
                  <a:pt x="10886809" y="6182948"/>
                </a:lnTo>
                <a:lnTo>
                  <a:pt x="10818547" y="6181361"/>
                </a:lnTo>
                <a:lnTo>
                  <a:pt x="10758221" y="6173423"/>
                </a:lnTo>
                <a:lnTo>
                  <a:pt x="10705833" y="6162311"/>
                </a:lnTo>
                <a:lnTo>
                  <a:pt x="10659797" y="6148023"/>
                </a:lnTo>
                <a:lnTo>
                  <a:pt x="10618521" y="6132148"/>
                </a:lnTo>
                <a:lnTo>
                  <a:pt x="10582009" y="6113098"/>
                </a:lnTo>
                <a:lnTo>
                  <a:pt x="10543909" y="6094048"/>
                </a:lnTo>
                <a:lnTo>
                  <a:pt x="10505809" y="6074998"/>
                </a:lnTo>
                <a:lnTo>
                  <a:pt x="10469297" y="6059123"/>
                </a:lnTo>
                <a:lnTo>
                  <a:pt x="10428021" y="6043248"/>
                </a:lnTo>
                <a:lnTo>
                  <a:pt x="10381983" y="6027373"/>
                </a:lnTo>
                <a:lnTo>
                  <a:pt x="10329597" y="6016261"/>
                </a:lnTo>
                <a:lnTo>
                  <a:pt x="10269271" y="6009911"/>
                </a:lnTo>
                <a:lnTo>
                  <a:pt x="10201009" y="6006736"/>
                </a:lnTo>
                <a:lnTo>
                  <a:pt x="10132747" y="6009911"/>
                </a:lnTo>
                <a:lnTo>
                  <a:pt x="10072421" y="6016261"/>
                </a:lnTo>
                <a:lnTo>
                  <a:pt x="10020033" y="6027373"/>
                </a:lnTo>
                <a:lnTo>
                  <a:pt x="9973997" y="6043248"/>
                </a:lnTo>
                <a:lnTo>
                  <a:pt x="9932721" y="6059123"/>
                </a:lnTo>
                <a:lnTo>
                  <a:pt x="9896209" y="6074998"/>
                </a:lnTo>
                <a:lnTo>
                  <a:pt x="9820009" y="6113098"/>
                </a:lnTo>
                <a:lnTo>
                  <a:pt x="9783497" y="6132148"/>
                </a:lnTo>
                <a:lnTo>
                  <a:pt x="9742221" y="6148023"/>
                </a:lnTo>
                <a:lnTo>
                  <a:pt x="9696183" y="6162311"/>
                </a:lnTo>
                <a:lnTo>
                  <a:pt x="9643797" y="6173423"/>
                </a:lnTo>
                <a:lnTo>
                  <a:pt x="9583471" y="6181361"/>
                </a:lnTo>
                <a:lnTo>
                  <a:pt x="9515209" y="6182948"/>
                </a:lnTo>
                <a:lnTo>
                  <a:pt x="9446947" y="6181361"/>
                </a:lnTo>
                <a:lnTo>
                  <a:pt x="9386621" y="6173423"/>
                </a:lnTo>
                <a:lnTo>
                  <a:pt x="9334233" y="6162311"/>
                </a:lnTo>
                <a:lnTo>
                  <a:pt x="9288197" y="6148023"/>
                </a:lnTo>
                <a:lnTo>
                  <a:pt x="9246921" y="6132148"/>
                </a:lnTo>
                <a:lnTo>
                  <a:pt x="9210409" y="6113098"/>
                </a:lnTo>
                <a:lnTo>
                  <a:pt x="9172309" y="6094048"/>
                </a:lnTo>
                <a:lnTo>
                  <a:pt x="9134209" y="6074998"/>
                </a:lnTo>
                <a:lnTo>
                  <a:pt x="9097697" y="6059123"/>
                </a:lnTo>
                <a:lnTo>
                  <a:pt x="9056421" y="6043248"/>
                </a:lnTo>
                <a:lnTo>
                  <a:pt x="9010383" y="6027373"/>
                </a:lnTo>
                <a:lnTo>
                  <a:pt x="8957997" y="6016261"/>
                </a:lnTo>
                <a:lnTo>
                  <a:pt x="8897671" y="6009911"/>
                </a:lnTo>
                <a:lnTo>
                  <a:pt x="8827821" y="6006736"/>
                </a:lnTo>
                <a:lnTo>
                  <a:pt x="8761147" y="6009911"/>
                </a:lnTo>
                <a:lnTo>
                  <a:pt x="8700821" y="6016261"/>
                </a:lnTo>
                <a:lnTo>
                  <a:pt x="8648433" y="6027373"/>
                </a:lnTo>
                <a:lnTo>
                  <a:pt x="8602397" y="6043248"/>
                </a:lnTo>
                <a:lnTo>
                  <a:pt x="8561121" y="6059123"/>
                </a:lnTo>
                <a:lnTo>
                  <a:pt x="8524609" y="6074998"/>
                </a:lnTo>
                <a:lnTo>
                  <a:pt x="8486509" y="6094048"/>
                </a:lnTo>
                <a:lnTo>
                  <a:pt x="8448409" y="6113098"/>
                </a:lnTo>
                <a:lnTo>
                  <a:pt x="8411897" y="6132148"/>
                </a:lnTo>
                <a:lnTo>
                  <a:pt x="8370622" y="6148023"/>
                </a:lnTo>
                <a:lnTo>
                  <a:pt x="8324584" y="6162311"/>
                </a:lnTo>
                <a:lnTo>
                  <a:pt x="8272197" y="6173423"/>
                </a:lnTo>
                <a:lnTo>
                  <a:pt x="8211872" y="6181361"/>
                </a:lnTo>
                <a:lnTo>
                  <a:pt x="8143609" y="6182948"/>
                </a:lnTo>
                <a:lnTo>
                  <a:pt x="8075347" y="6181361"/>
                </a:lnTo>
                <a:lnTo>
                  <a:pt x="8015022" y="6173423"/>
                </a:lnTo>
                <a:lnTo>
                  <a:pt x="7962634" y="6162311"/>
                </a:lnTo>
                <a:lnTo>
                  <a:pt x="7916597" y="6148023"/>
                </a:lnTo>
                <a:lnTo>
                  <a:pt x="7875322" y="6132148"/>
                </a:lnTo>
                <a:lnTo>
                  <a:pt x="7838809" y="6113098"/>
                </a:lnTo>
                <a:lnTo>
                  <a:pt x="7800709" y="6094048"/>
                </a:lnTo>
                <a:lnTo>
                  <a:pt x="7762609" y="6074998"/>
                </a:lnTo>
                <a:lnTo>
                  <a:pt x="7726097" y="6059123"/>
                </a:lnTo>
                <a:lnTo>
                  <a:pt x="7684822" y="6043248"/>
                </a:lnTo>
                <a:lnTo>
                  <a:pt x="7638784" y="6027373"/>
                </a:lnTo>
                <a:lnTo>
                  <a:pt x="7586397" y="6016261"/>
                </a:lnTo>
                <a:lnTo>
                  <a:pt x="7526072" y="6009911"/>
                </a:lnTo>
                <a:lnTo>
                  <a:pt x="7457809" y="6006736"/>
                </a:lnTo>
                <a:lnTo>
                  <a:pt x="7389547" y="6009911"/>
                </a:lnTo>
                <a:lnTo>
                  <a:pt x="7329222" y="6016261"/>
                </a:lnTo>
                <a:lnTo>
                  <a:pt x="7276834" y="6027373"/>
                </a:lnTo>
                <a:lnTo>
                  <a:pt x="7230797" y="6043248"/>
                </a:lnTo>
                <a:lnTo>
                  <a:pt x="7189522" y="6059123"/>
                </a:lnTo>
                <a:lnTo>
                  <a:pt x="7153009" y="6074998"/>
                </a:lnTo>
                <a:lnTo>
                  <a:pt x="7114909" y="6094048"/>
                </a:lnTo>
                <a:lnTo>
                  <a:pt x="7076809" y="6113098"/>
                </a:lnTo>
                <a:lnTo>
                  <a:pt x="7040297" y="6132148"/>
                </a:lnTo>
                <a:lnTo>
                  <a:pt x="6999022" y="6148023"/>
                </a:lnTo>
                <a:lnTo>
                  <a:pt x="6952984" y="6162311"/>
                </a:lnTo>
                <a:lnTo>
                  <a:pt x="6900597" y="6173423"/>
                </a:lnTo>
                <a:lnTo>
                  <a:pt x="6840272" y="6181361"/>
                </a:lnTo>
                <a:lnTo>
                  <a:pt x="6781800" y="6182721"/>
                </a:lnTo>
                <a:lnTo>
                  <a:pt x="6723328" y="6181361"/>
                </a:lnTo>
                <a:lnTo>
                  <a:pt x="6663003" y="6173423"/>
                </a:lnTo>
                <a:lnTo>
                  <a:pt x="6610615" y="6162311"/>
                </a:lnTo>
                <a:lnTo>
                  <a:pt x="6564578" y="6148023"/>
                </a:lnTo>
                <a:lnTo>
                  <a:pt x="6523303" y="6132148"/>
                </a:lnTo>
                <a:lnTo>
                  <a:pt x="6486790" y="6113098"/>
                </a:lnTo>
                <a:lnTo>
                  <a:pt x="6448690" y="6094048"/>
                </a:lnTo>
                <a:lnTo>
                  <a:pt x="6410590" y="6074998"/>
                </a:lnTo>
                <a:lnTo>
                  <a:pt x="6374078" y="6059123"/>
                </a:lnTo>
                <a:lnTo>
                  <a:pt x="6332803" y="6043248"/>
                </a:lnTo>
                <a:lnTo>
                  <a:pt x="6286765" y="6027373"/>
                </a:lnTo>
                <a:lnTo>
                  <a:pt x="6234378" y="6016261"/>
                </a:lnTo>
                <a:lnTo>
                  <a:pt x="6174053" y="6009911"/>
                </a:lnTo>
                <a:lnTo>
                  <a:pt x="6105790" y="6006736"/>
                </a:lnTo>
                <a:lnTo>
                  <a:pt x="6096000" y="6007191"/>
                </a:lnTo>
                <a:lnTo>
                  <a:pt x="6086211" y="6006736"/>
                </a:lnTo>
                <a:lnTo>
                  <a:pt x="6017949" y="6009911"/>
                </a:lnTo>
                <a:lnTo>
                  <a:pt x="5957622" y="6016261"/>
                </a:lnTo>
                <a:lnTo>
                  <a:pt x="5905235" y="6027373"/>
                </a:lnTo>
                <a:lnTo>
                  <a:pt x="5859197" y="6043248"/>
                </a:lnTo>
                <a:lnTo>
                  <a:pt x="5817922" y="6059123"/>
                </a:lnTo>
                <a:lnTo>
                  <a:pt x="5781409" y="6074998"/>
                </a:lnTo>
                <a:lnTo>
                  <a:pt x="5743309" y="6094048"/>
                </a:lnTo>
                <a:lnTo>
                  <a:pt x="5705211" y="6113098"/>
                </a:lnTo>
                <a:lnTo>
                  <a:pt x="5668697" y="6132148"/>
                </a:lnTo>
                <a:lnTo>
                  <a:pt x="5627422" y="6148023"/>
                </a:lnTo>
                <a:lnTo>
                  <a:pt x="5581384" y="6162311"/>
                </a:lnTo>
                <a:lnTo>
                  <a:pt x="5528997" y="6173423"/>
                </a:lnTo>
                <a:lnTo>
                  <a:pt x="5468672" y="6181361"/>
                </a:lnTo>
                <a:lnTo>
                  <a:pt x="5410200" y="6182721"/>
                </a:lnTo>
                <a:lnTo>
                  <a:pt x="5351728" y="6181361"/>
                </a:lnTo>
                <a:lnTo>
                  <a:pt x="5291402" y="6173423"/>
                </a:lnTo>
                <a:lnTo>
                  <a:pt x="5239015" y="6162311"/>
                </a:lnTo>
                <a:lnTo>
                  <a:pt x="5192979" y="6148023"/>
                </a:lnTo>
                <a:lnTo>
                  <a:pt x="5151703" y="6132148"/>
                </a:lnTo>
                <a:lnTo>
                  <a:pt x="5115190" y="6113098"/>
                </a:lnTo>
                <a:lnTo>
                  <a:pt x="5077092" y="6094048"/>
                </a:lnTo>
                <a:lnTo>
                  <a:pt x="5038990" y="6074998"/>
                </a:lnTo>
                <a:lnTo>
                  <a:pt x="5002479" y="6059123"/>
                </a:lnTo>
                <a:lnTo>
                  <a:pt x="4961203" y="6043248"/>
                </a:lnTo>
                <a:lnTo>
                  <a:pt x="4915166" y="6027373"/>
                </a:lnTo>
                <a:lnTo>
                  <a:pt x="4862778" y="6016261"/>
                </a:lnTo>
                <a:lnTo>
                  <a:pt x="4802454" y="6009911"/>
                </a:lnTo>
                <a:lnTo>
                  <a:pt x="4734190" y="6006736"/>
                </a:lnTo>
                <a:lnTo>
                  <a:pt x="4665929" y="6009911"/>
                </a:lnTo>
                <a:lnTo>
                  <a:pt x="4605603" y="6016261"/>
                </a:lnTo>
                <a:lnTo>
                  <a:pt x="4553217" y="6027373"/>
                </a:lnTo>
                <a:lnTo>
                  <a:pt x="4507178" y="6043248"/>
                </a:lnTo>
                <a:lnTo>
                  <a:pt x="4465903" y="6059123"/>
                </a:lnTo>
                <a:lnTo>
                  <a:pt x="4429390" y="6074998"/>
                </a:lnTo>
                <a:lnTo>
                  <a:pt x="4353190" y="6113098"/>
                </a:lnTo>
                <a:lnTo>
                  <a:pt x="4316678" y="6132148"/>
                </a:lnTo>
                <a:lnTo>
                  <a:pt x="4275403" y="6148023"/>
                </a:lnTo>
                <a:lnTo>
                  <a:pt x="4229365" y="6162311"/>
                </a:lnTo>
                <a:lnTo>
                  <a:pt x="4176978" y="6173423"/>
                </a:lnTo>
                <a:lnTo>
                  <a:pt x="4116653" y="6181361"/>
                </a:lnTo>
                <a:lnTo>
                  <a:pt x="4048390" y="6182948"/>
                </a:lnTo>
                <a:lnTo>
                  <a:pt x="3980128" y="6181361"/>
                </a:lnTo>
                <a:lnTo>
                  <a:pt x="3919803" y="6173423"/>
                </a:lnTo>
                <a:lnTo>
                  <a:pt x="3867415" y="6162311"/>
                </a:lnTo>
                <a:lnTo>
                  <a:pt x="3821378" y="6148023"/>
                </a:lnTo>
                <a:lnTo>
                  <a:pt x="3780103" y="6132148"/>
                </a:lnTo>
                <a:lnTo>
                  <a:pt x="3743590" y="6113098"/>
                </a:lnTo>
                <a:lnTo>
                  <a:pt x="3705490" y="6094048"/>
                </a:lnTo>
                <a:lnTo>
                  <a:pt x="3667390" y="6074998"/>
                </a:lnTo>
                <a:lnTo>
                  <a:pt x="3630878" y="6059123"/>
                </a:lnTo>
                <a:lnTo>
                  <a:pt x="3589603" y="6043248"/>
                </a:lnTo>
                <a:lnTo>
                  <a:pt x="3543565" y="6027373"/>
                </a:lnTo>
                <a:lnTo>
                  <a:pt x="3491178" y="6016261"/>
                </a:lnTo>
                <a:lnTo>
                  <a:pt x="3430853" y="6009911"/>
                </a:lnTo>
                <a:lnTo>
                  <a:pt x="3361003" y="6006736"/>
                </a:lnTo>
                <a:lnTo>
                  <a:pt x="3294328" y="6009911"/>
                </a:lnTo>
                <a:lnTo>
                  <a:pt x="3234003" y="6016261"/>
                </a:lnTo>
                <a:lnTo>
                  <a:pt x="3181615" y="6027373"/>
                </a:lnTo>
                <a:lnTo>
                  <a:pt x="3135578" y="6043248"/>
                </a:lnTo>
                <a:lnTo>
                  <a:pt x="3094303" y="6059123"/>
                </a:lnTo>
                <a:lnTo>
                  <a:pt x="3057790" y="6074998"/>
                </a:lnTo>
                <a:lnTo>
                  <a:pt x="3019690" y="6094048"/>
                </a:lnTo>
                <a:lnTo>
                  <a:pt x="2981590" y="6113098"/>
                </a:lnTo>
                <a:lnTo>
                  <a:pt x="2945078" y="6132148"/>
                </a:lnTo>
                <a:lnTo>
                  <a:pt x="2903803" y="6148023"/>
                </a:lnTo>
                <a:lnTo>
                  <a:pt x="2857765" y="6162311"/>
                </a:lnTo>
                <a:lnTo>
                  <a:pt x="2805378" y="6173423"/>
                </a:lnTo>
                <a:lnTo>
                  <a:pt x="2745053" y="6181361"/>
                </a:lnTo>
                <a:lnTo>
                  <a:pt x="2676790" y="6182948"/>
                </a:lnTo>
                <a:lnTo>
                  <a:pt x="2608528" y="6181361"/>
                </a:lnTo>
                <a:lnTo>
                  <a:pt x="2548203" y="6173423"/>
                </a:lnTo>
                <a:lnTo>
                  <a:pt x="2495815" y="6162311"/>
                </a:lnTo>
                <a:lnTo>
                  <a:pt x="2449778" y="6148023"/>
                </a:lnTo>
                <a:lnTo>
                  <a:pt x="2408503" y="6132148"/>
                </a:lnTo>
                <a:lnTo>
                  <a:pt x="2371990" y="6113098"/>
                </a:lnTo>
                <a:lnTo>
                  <a:pt x="2333890" y="6094048"/>
                </a:lnTo>
                <a:lnTo>
                  <a:pt x="2295790" y="6074998"/>
                </a:lnTo>
                <a:lnTo>
                  <a:pt x="2259278" y="6059123"/>
                </a:lnTo>
                <a:lnTo>
                  <a:pt x="2218003" y="6043248"/>
                </a:lnTo>
                <a:lnTo>
                  <a:pt x="2171965" y="6027373"/>
                </a:lnTo>
                <a:lnTo>
                  <a:pt x="2119578" y="6016261"/>
                </a:lnTo>
                <a:lnTo>
                  <a:pt x="2059253" y="6009911"/>
                </a:lnTo>
                <a:lnTo>
                  <a:pt x="1990990" y="6006736"/>
                </a:lnTo>
                <a:lnTo>
                  <a:pt x="1922728" y="6009911"/>
                </a:lnTo>
                <a:lnTo>
                  <a:pt x="1862403" y="6016261"/>
                </a:lnTo>
                <a:lnTo>
                  <a:pt x="1810015" y="6027373"/>
                </a:lnTo>
                <a:lnTo>
                  <a:pt x="1763978" y="6043248"/>
                </a:lnTo>
                <a:lnTo>
                  <a:pt x="1722703" y="6059123"/>
                </a:lnTo>
                <a:lnTo>
                  <a:pt x="1686190" y="6074998"/>
                </a:lnTo>
                <a:lnTo>
                  <a:pt x="1648090" y="6094048"/>
                </a:lnTo>
                <a:lnTo>
                  <a:pt x="1609990" y="6113098"/>
                </a:lnTo>
                <a:lnTo>
                  <a:pt x="1573478" y="6132148"/>
                </a:lnTo>
                <a:lnTo>
                  <a:pt x="1532203" y="6148023"/>
                </a:lnTo>
                <a:lnTo>
                  <a:pt x="1486165" y="6162311"/>
                </a:lnTo>
                <a:lnTo>
                  <a:pt x="1433778" y="6173423"/>
                </a:lnTo>
                <a:lnTo>
                  <a:pt x="1373453" y="6181361"/>
                </a:lnTo>
                <a:lnTo>
                  <a:pt x="1305190" y="6182948"/>
                </a:lnTo>
                <a:lnTo>
                  <a:pt x="1236928" y="6181361"/>
                </a:lnTo>
                <a:lnTo>
                  <a:pt x="1176603" y="6173423"/>
                </a:lnTo>
                <a:lnTo>
                  <a:pt x="1124215" y="6162311"/>
                </a:lnTo>
                <a:lnTo>
                  <a:pt x="1078178" y="6148023"/>
                </a:lnTo>
                <a:lnTo>
                  <a:pt x="1036903" y="6132148"/>
                </a:lnTo>
                <a:lnTo>
                  <a:pt x="1000390" y="6113098"/>
                </a:lnTo>
                <a:lnTo>
                  <a:pt x="962290" y="6094048"/>
                </a:lnTo>
                <a:lnTo>
                  <a:pt x="924190" y="6074998"/>
                </a:lnTo>
                <a:lnTo>
                  <a:pt x="887678" y="6059123"/>
                </a:lnTo>
                <a:lnTo>
                  <a:pt x="846403" y="6043248"/>
                </a:lnTo>
                <a:lnTo>
                  <a:pt x="800365" y="6027373"/>
                </a:lnTo>
                <a:lnTo>
                  <a:pt x="747978" y="6016261"/>
                </a:lnTo>
                <a:lnTo>
                  <a:pt x="687653" y="6009911"/>
                </a:lnTo>
                <a:lnTo>
                  <a:pt x="619390" y="6006736"/>
                </a:lnTo>
                <a:lnTo>
                  <a:pt x="551128" y="6009911"/>
                </a:lnTo>
                <a:lnTo>
                  <a:pt x="490803" y="6016261"/>
                </a:lnTo>
                <a:lnTo>
                  <a:pt x="438415" y="6027373"/>
                </a:lnTo>
                <a:lnTo>
                  <a:pt x="392378" y="6043248"/>
                </a:lnTo>
                <a:lnTo>
                  <a:pt x="351103" y="6059123"/>
                </a:lnTo>
                <a:lnTo>
                  <a:pt x="314590" y="6074998"/>
                </a:lnTo>
                <a:lnTo>
                  <a:pt x="276490" y="6094048"/>
                </a:lnTo>
                <a:lnTo>
                  <a:pt x="238390" y="6113098"/>
                </a:lnTo>
                <a:lnTo>
                  <a:pt x="201878" y="6132148"/>
                </a:lnTo>
                <a:lnTo>
                  <a:pt x="160603" y="6148023"/>
                </a:lnTo>
                <a:lnTo>
                  <a:pt x="114565" y="6162311"/>
                </a:lnTo>
                <a:lnTo>
                  <a:pt x="62178" y="6173423"/>
                </a:lnTo>
                <a:lnTo>
                  <a:pt x="1853" y="6181361"/>
                </a:lnTo>
                <a:lnTo>
                  <a:pt x="1" y="6181404"/>
                </a:lnTo>
                <a:lnTo>
                  <a:pt x="1" y="6551875"/>
                </a:lnTo>
                <a:lnTo>
                  <a:pt x="0" y="655187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1996" y="662400"/>
            <a:ext cx="10668004" cy="1113295"/>
          </a:xfrm>
        </p:spPr>
        <p:txBody>
          <a:bodyPr anchor="t">
            <a:normAutofit/>
          </a:bodyPr>
          <a:lstStyle/>
          <a:p>
            <a:r>
              <a:rPr lang="pl-PL">
                <a:latin typeface="Bodoni 72 Book" pitchFamily="2" charset="0"/>
              </a:rPr>
              <a:t>Wstęp</a:t>
            </a:r>
            <a:endParaRPr lang="pl-PL" dirty="0">
              <a:latin typeface="Bodoni 72 Book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1996" y="2286000"/>
            <a:ext cx="10668004" cy="3426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Na przestrzeni wieków wygląd kobiety dążącej do ideału charakteryzował się dużą zmiennością.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Twarz, klarownie odróżnia jednego człowieka od drugiego, uwidacznia uczucia i emocje, od cierpienia po radość i złość.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W dzisiejszych czasach upodobanie i zapał do makijażu jest tak duże, że sztuka makijażu zaczęła stanowić odrębną specjalizacją, a makijaż sam w sobie zaczął odgrywać szczególną rolę w życiu kobiet, wpływając na ich wizerunek i postrzeganie ich przez otoczenie. </a:t>
            </a:r>
          </a:p>
        </p:txBody>
      </p: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1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0"/>
    </mc:Choice>
    <mc:Fallback xmlns="">
      <p:transition spd="slow" advTm="3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E99183-166A-1FC0-B6E7-7EB29EC91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" r="531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6125" y="177712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Bodoni 72 Book" pitchFamily="2" charset="0"/>
              </a:rPr>
              <a:t>Wstęp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76125" y="1858946"/>
            <a:ext cx="3822189" cy="42677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Kobiety stosując makijaż pragną wydobycia własnego piękna, chcą zamaskować niedoskonałości, bądź za pomocą różnorodnych technik wykonywania makijażu korygują kształt twarzy.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Innym powodem wykonywania makijażu jest chęć zmiany własnego wizerunku, który ma na celu utwierdzenie kobiety w jej atrakcyjności.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tak, osoby bez makijażu, mogą być postrzegane jako nie dbające o siebie.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przypadku gdy osoba ma wykonany delikatny makijaż, może być uznana za ułożoną, znającą cel swoich działań i siebie samą.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Natomiast gdy makijaż jest mocny, widoczny,    o intensywnych kolorach otoczenie może odebrać osobę jako ekstrawagancką.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Opinie innych na nasz temat, nie muszą być tożsame z naszą samooceną.</a:t>
            </a:r>
          </a:p>
          <a:p>
            <a:endParaRPr lang="pl-PL" sz="1100" dirty="0"/>
          </a:p>
        </p:txBody>
      </p:sp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22"/>
    </mc:Choice>
    <mc:Fallback xmlns="">
      <p:transition spd="slow" advTm="4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95F9CF-036E-4FA4-A4CB-DA479B20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0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5579420"/>
          </a:xfrm>
        </p:spPr>
        <p:txBody>
          <a:bodyPr anchor="t">
            <a:normAutofit/>
          </a:bodyPr>
          <a:lstStyle/>
          <a:p>
            <a:r>
              <a:rPr lang="pl-PL">
                <a:latin typeface="Bodoni 72 Book" pitchFamily="2" charset="0"/>
              </a:rPr>
              <a:t>Cel badania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AD4290-1EE1-44F4-95C2-68AB19DD2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0093" y="0"/>
            <a:ext cx="334174" cy="6858000"/>
          </a:xfrm>
          <a:custGeom>
            <a:avLst/>
            <a:gdLst>
              <a:gd name="connsiteX0" fmla="*/ 189795 w 334174"/>
              <a:gd name="connsiteY0" fmla="*/ 0 h 6858000"/>
              <a:gd name="connsiteX1" fmla="*/ 334174 w 334174"/>
              <a:gd name="connsiteY1" fmla="*/ 0 h 6858000"/>
              <a:gd name="connsiteX2" fmla="*/ 329135 w 334174"/>
              <a:gd name="connsiteY2" fmla="*/ 66675 h 6858000"/>
              <a:gd name="connsiteX3" fmla="*/ 320737 w 334174"/>
              <a:gd name="connsiteY3" fmla="*/ 122237 h 6858000"/>
              <a:gd name="connsiteX4" fmla="*/ 310660 w 334174"/>
              <a:gd name="connsiteY4" fmla="*/ 174625 h 6858000"/>
              <a:gd name="connsiteX5" fmla="*/ 293864 w 334174"/>
              <a:gd name="connsiteY5" fmla="*/ 217487 h 6858000"/>
              <a:gd name="connsiteX6" fmla="*/ 277068 w 334174"/>
              <a:gd name="connsiteY6" fmla="*/ 260350 h 6858000"/>
              <a:gd name="connsiteX7" fmla="*/ 256913 w 334174"/>
              <a:gd name="connsiteY7" fmla="*/ 296862 h 6858000"/>
              <a:gd name="connsiteX8" fmla="*/ 236758 w 334174"/>
              <a:gd name="connsiteY8" fmla="*/ 334962 h 6858000"/>
              <a:gd name="connsiteX9" fmla="*/ 218282 w 334174"/>
              <a:gd name="connsiteY9" fmla="*/ 369887 h 6858000"/>
              <a:gd name="connsiteX10" fmla="*/ 199806 w 334174"/>
              <a:gd name="connsiteY10" fmla="*/ 409575 h 6858000"/>
              <a:gd name="connsiteX11" fmla="*/ 183011 w 334174"/>
              <a:gd name="connsiteY11" fmla="*/ 450850 h 6858000"/>
              <a:gd name="connsiteX12" fmla="*/ 167894 w 334174"/>
              <a:gd name="connsiteY12" fmla="*/ 496887 h 6858000"/>
              <a:gd name="connsiteX13" fmla="*/ 156137 w 334174"/>
              <a:gd name="connsiteY13" fmla="*/ 546100 h 6858000"/>
              <a:gd name="connsiteX14" fmla="*/ 147738 w 334174"/>
              <a:gd name="connsiteY14" fmla="*/ 606425 h 6858000"/>
              <a:gd name="connsiteX15" fmla="*/ 144379 w 334174"/>
              <a:gd name="connsiteY15" fmla="*/ 673100 h 6858000"/>
              <a:gd name="connsiteX16" fmla="*/ 147738 w 334174"/>
              <a:gd name="connsiteY16" fmla="*/ 744537 h 6858000"/>
              <a:gd name="connsiteX17" fmla="*/ 156137 w 334174"/>
              <a:gd name="connsiteY17" fmla="*/ 801687 h 6858000"/>
              <a:gd name="connsiteX18" fmla="*/ 167894 w 334174"/>
              <a:gd name="connsiteY18" fmla="*/ 854075 h 6858000"/>
              <a:gd name="connsiteX19" fmla="*/ 183011 w 334174"/>
              <a:gd name="connsiteY19" fmla="*/ 901700 h 6858000"/>
              <a:gd name="connsiteX20" fmla="*/ 199806 w 334174"/>
              <a:gd name="connsiteY20" fmla="*/ 942975 h 6858000"/>
              <a:gd name="connsiteX21" fmla="*/ 219962 w 334174"/>
              <a:gd name="connsiteY21" fmla="*/ 981075 h 6858000"/>
              <a:gd name="connsiteX22" fmla="*/ 240117 w 334174"/>
              <a:gd name="connsiteY22" fmla="*/ 1017587 h 6858000"/>
              <a:gd name="connsiteX23" fmla="*/ 260272 w 334174"/>
              <a:gd name="connsiteY23" fmla="*/ 1055687 h 6858000"/>
              <a:gd name="connsiteX24" fmla="*/ 278747 w 334174"/>
              <a:gd name="connsiteY24" fmla="*/ 1095375 h 6858000"/>
              <a:gd name="connsiteX25" fmla="*/ 297223 w 334174"/>
              <a:gd name="connsiteY25" fmla="*/ 1136650 h 6858000"/>
              <a:gd name="connsiteX26" fmla="*/ 312339 w 334174"/>
              <a:gd name="connsiteY26" fmla="*/ 1182687 h 6858000"/>
              <a:gd name="connsiteX27" fmla="*/ 322417 w 334174"/>
              <a:gd name="connsiteY27" fmla="*/ 1235075 h 6858000"/>
              <a:gd name="connsiteX28" fmla="*/ 332494 w 334174"/>
              <a:gd name="connsiteY28" fmla="*/ 1295400 h 6858000"/>
              <a:gd name="connsiteX29" fmla="*/ 334174 w 334174"/>
              <a:gd name="connsiteY29" fmla="*/ 1363662 h 6858000"/>
              <a:gd name="connsiteX30" fmla="*/ 332494 w 334174"/>
              <a:gd name="connsiteY30" fmla="*/ 1431925 h 6858000"/>
              <a:gd name="connsiteX31" fmla="*/ 322417 w 334174"/>
              <a:gd name="connsiteY31" fmla="*/ 1492250 h 6858000"/>
              <a:gd name="connsiteX32" fmla="*/ 312339 w 334174"/>
              <a:gd name="connsiteY32" fmla="*/ 1544637 h 6858000"/>
              <a:gd name="connsiteX33" fmla="*/ 297223 w 334174"/>
              <a:gd name="connsiteY33" fmla="*/ 1589087 h 6858000"/>
              <a:gd name="connsiteX34" fmla="*/ 278747 w 334174"/>
              <a:gd name="connsiteY34" fmla="*/ 1631950 h 6858000"/>
              <a:gd name="connsiteX35" fmla="*/ 260272 w 334174"/>
              <a:gd name="connsiteY35" fmla="*/ 1671637 h 6858000"/>
              <a:gd name="connsiteX36" fmla="*/ 240117 w 334174"/>
              <a:gd name="connsiteY36" fmla="*/ 1708150 h 6858000"/>
              <a:gd name="connsiteX37" fmla="*/ 219962 w 334174"/>
              <a:gd name="connsiteY37" fmla="*/ 1743075 h 6858000"/>
              <a:gd name="connsiteX38" fmla="*/ 199806 w 334174"/>
              <a:gd name="connsiteY38" fmla="*/ 1782762 h 6858000"/>
              <a:gd name="connsiteX39" fmla="*/ 183011 w 334174"/>
              <a:gd name="connsiteY39" fmla="*/ 1824037 h 6858000"/>
              <a:gd name="connsiteX40" fmla="*/ 167894 w 334174"/>
              <a:gd name="connsiteY40" fmla="*/ 1870075 h 6858000"/>
              <a:gd name="connsiteX41" fmla="*/ 156137 w 334174"/>
              <a:gd name="connsiteY41" fmla="*/ 1922462 h 6858000"/>
              <a:gd name="connsiteX42" fmla="*/ 147738 w 334174"/>
              <a:gd name="connsiteY42" fmla="*/ 1982787 h 6858000"/>
              <a:gd name="connsiteX43" fmla="*/ 144379 w 334174"/>
              <a:gd name="connsiteY43" fmla="*/ 2051050 h 6858000"/>
              <a:gd name="connsiteX44" fmla="*/ 147738 w 334174"/>
              <a:gd name="connsiteY44" fmla="*/ 2119312 h 6858000"/>
              <a:gd name="connsiteX45" fmla="*/ 156137 w 334174"/>
              <a:gd name="connsiteY45" fmla="*/ 2179637 h 6858000"/>
              <a:gd name="connsiteX46" fmla="*/ 167894 w 334174"/>
              <a:gd name="connsiteY46" fmla="*/ 2232025 h 6858000"/>
              <a:gd name="connsiteX47" fmla="*/ 183011 w 334174"/>
              <a:gd name="connsiteY47" fmla="*/ 2278062 h 6858000"/>
              <a:gd name="connsiteX48" fmla="*/ 199806 w 334174"/>
              <a:gd name="connsiteY48" fmla="*/ 2319337 h 6858000"/>
              <a:gd name="connsiteX49" fmla="*/ 219962 w 334174"/>
              <a:gd name="connsiteY49" fmla="*/ 2359025 h 6858000"/>
              <a:gd name="connsiteX50" fmla="*/ 240117 w 334174"/>
              <a:gd name="connsiteY50" fmla="*/ 2395537 h 6858000"/>
              <a:gd name="connsiteX51" fmla="*/ 260272 w 334174"/>
              <a:gd name="connsiteY51" fmla="*/ 2433637 h 6858000"/>
              <a:gd name="connsiteX52" fmla="*/ 278747 w 334174"/>
              <a:gd name="connsiteY52" fmla="*/ 2471737 h 6858000"/>
              <a:gd name="connsiteX53" fmla="*/ 297223 w 334174"/>
              <a:gd name="connsiteY53" fmla="*/ 2513012 h 6858000"/>
              <a:gd name="connsiteX54" fmla="*/ 312339 w 334174"/>
              <a:gd name="connsiteY54" fmla="*/ 2560637 h 6858000"/>
              <a:gd name="connsiteX55" fmla="*/ 322417 w 334174"/>
              <a:gd name="connsiteY55" fmla="*/ 2613025 h 6858000"/>
              <a:gd name="connsiteX56" fmla="*/ 332494 w 334174"/>
              <a:gd name="connsiteY56" fmla="*/ 2671762 h 6858000"/>
              <a:gd name="connsiteX57" fmla="*/ 334174 w 334174"/>
              <a:gd name="connsiteY57" fmla="*/ 2741612 h 6858000"/>
              <a:gd name="connsiteX58" fmla="*/ 332494 w 334174"/>
              <a:gd name="connsiteY58" fmla="*/ 2809875 h 6858000"/>
              <a:gd name="connsiteX59" fmla="*/ 322417 w 334174"/>
              <a:gd name="connsiteY59" fmla="*/ 2868612 h 6858000"/>
              <a:gd name="connsiteX60" fmla="*/ 312339 w 334174"/>
              <a:gd name="connsiteY60" fmla="*/ 2922587 h 6858000"/>
              <a:gd name="connsiteX61" fmla="*/ 297223 w 334174"/>
              <a:gd name="connsiteY61" fmla="*/ 2967037 h 6858000"/>
              <a:gd name="connsiteX62" fmla="*/ 278747 w 334174"/>
              <a:gd name="connsiteY62" fmla="*/ 3009900 h 6858000"/>
              <a:gd name="connsiteX63" fmla="*/ 260272 w 334174"/>
              <a:gd name="connsiteY63" fmla="*/ 3046412 h 6858000"/>
              <a:gd name="connsiteX64" fmla="*/ 240117 w 334174"/>
              <a:gd name="connsiteY64" fmla="*/ 3084512 h 6858000"/>
              <a:gd name="connsiteX65" fmla="*/ 219962 w 334174"/>
              <a:gd name="connsiteY65" fmla="*/ 3121025 h 6858000"/>
              <a:gd name="connsiteX66" fmla="*/ 199806 w 334174"/>
              <a:gd name="connsiteY66" fmla="*/ 3160712 h 6858000"/>
              <a:gd name="connsiteX67" fmla="*/ 183011 w 334174"/>
              <a:gd name="connsiteY67" fmla="*/ 3201987 h 6858000"/>
              <a:gd name="connsiteX68" fmla="*/ 167894 w 334174"/>
              <a:gd name="connsiteY68" fmla="*/ 3248025 h 6858000"/>
              <a:gd name="connsiteX69" fmla="*/ 156137 w 334174"/>
              <a:gd name="connsiteY69" fmla="*/ 3300412 h 6858000"/>
              <a:gd name="connsiteX70" fmla="*/ 147738 w 334174"/>
              <a:gd name="connsiteY70" fmla="*/ 3360737 h 6858000"/>
              <a:gd name="connsiteX71" fmla="*/ 144379 w 334174"/>
              <a:gd name="connsiteY71" fmla="*/ 3427412 h 6858000"/>
              <a:gd name="connsiteX72" fmla="*/ 147738 w 334174"/>
              <a:gd name="connsiteY72" fmla="*/ 3497262 h 6858000"/>
              <a:gd name="connsiteX73" fmla="*/ 156137 w 334174"/>
              <a:gd name="connsiteY73" fmla="*/ 3557587 h 6858000"/>
              <a:gd name="connsiteX74" fmla="*/ 167894 w 334174"/>
              <a:gd name="connsiteY74" fmla="*/ 3609975 h 6858000"/>
              <a:gd name="connsiteX75" fmla="*/ 183011 w 334174"/>
              <a:gd name="connsiteY75" fmla="*/ 3656012 h 6858000"/>
              <a:gd name="connsiteX76" fmla="*/ 199806 w 334174"/>
              <a:gd name="connsiteY76" fmla="*/ 3697287 h 6858000"/>
              <a:gd name="connsiteX77" fmla="*/ 219962 w 334174"/>
              <a:gd name="connsiteY77" fmla="*/ 3736975 h 6858000"/>
              <a:gd name="connsiteX78" fmla="*/ 260272 w 334174"/>
              <a:gd name="connsiteY78" fmla="*/ 3811587 h 6858000"/>
              <a:gd name="connsiteX79" fmla="*/ 278747 w 334174"/>
              <a:gd name="connsiteY79" fmla="*/ 3848100 h 6858000"/>
              <a:gd name="connsiteX80" fmla="*/ 297223 w 334174"/>
              <a:gd name="connsiteY80" fmla="*/ 3890962 h 6858000"/>
              <a:gd name="connsiteX81" fmla="*/ 312339 w 334174"/>
              <a:gd name="connsiteY81" fmla="*/ 3935412 h 6858000"/>
              <a:gd name="connsiteX82" fmla="*/ 322417 w 334174"/>
              <a:gd name="connsiteY82" fmla="*/ 3987800 h 6858000"/>
              <a:gd name="connsiteX83" fmla="*/ 332494 w 334174"/>
              <a:gd name="connsiteY83" fmla="*/ 4048125 h 6858000"/>
              <a:gd name="connsiteX84" fmla="*/ 334174 w 334174"/>
              <a:gd name="connsiteY84" fmla="*/ 4116387 h 6858000"/>
              <a:gd name="connsiteX85" fmla="*/ 332494 w 334174"/>
              <a:gd name="connsiteY85" fmla="*/ 4186237 h 6858000"/>
              <a:gd name="connsiteX86" fmla="*/ 322417 w 334174"/>
              <a:gd name="connsiteY86" fmla="*/ 4244975 h 6858000"/>
              <a:gd name="connsiteX87" fmla="*/ 312339 w 334174"/>
              <a:gd name="connsiteY87" fmla="*/ 4297362 h 6858000"/>
              <a:gd name="connsiteX88" fmla="*/ 297223 w 334174"/>
              <a:gd name="connsiteY88" fmla="*/ 4343400 h 6858000"/>
              <a:gd name="connsiteX89" fmla="*/ 278747 w 334174"/>
              <a:gd name="connsiteY89" fmla="*/ 4386262 h 6858000"/>
              <a:gd name="connsiteX90" fmla="*/ 260272 w 334174"/>
              <a:gd name="connsiteY90" fmla="*/ 4424362 h 6858000"/>
              <a:gd name="connsiteX91" fmla="*/ 219962 w 334174"/>
              <a:gd name="connsiteY91" fmla="*/ 4498975 h 6858000"/>
              <a:gd name="connsiteX92" fmla="*/ 199806 w 334174"/>
              <a:gd name="connsiteY92" fmla="*/ 4537075 h 6858000"/>
              <a:gd name="connsiteX93" fmla="*/ 183011 w 334174"/>
              <a:gd name="connsiteY93" fmla="*/ 4579937 h 6858000"/>
              <a:gd name="connsiteX94" fmla="*/ 167894 w 334174"/>
              <a:gd name="connsiteY94" fmla="*/ 4625975 h 6858000"/>
              <a:gd name="connsiteX95" fmla="*/ 156137 w 334174"/>
              <a:gd name="connsiteY95" fmla="*/ 4678362 h 6858000"/>
              <a:gd name="connsiteX96" fmla="*/ 147738 w 334174"/>
              <a:gd name="connsiteY96" fmla="*/ 4738687 h 6858000"/>
              <a:gd name="connsiteX97" fmla="*/ 144379 w 334174"/>
              <a:gd name="connsiteY97" fmla="*/ 4806950 h 6858000"/>
              <a:gd name="connsiteX98" fmla="*/ 147738 w 334174"/>
              <a:gd name="connsiteY98" fmla="*/ 4875212 h 6858000"/>
              <a:gd name="connsiteX99" fmla="*/ 156137 w 334174"/>
              <a:gd name="connsiteY99" fmla="*/ 4935537 h 6858000"/>
              <a:gd name="connsiteX100" fmla="*/ 167894 w 334174"/>
              <a:gd name="connsiteY100" fmla="*/ 4987925 h 6858000"/>
              <a:gd name="connsiteX101" fmla="*/ 183011 w 334174"/>
              <a:gd name="connsiteY101" fmla="*/ 5033962 h 6858000"/>
              <a:gd name="connsiteX102" fmla="*/ 199806 w 334174"/>
              <a:gd name="connsiteY102" fmla="*/ 5075237 h 6858000"/>
              <a:gd name="connsiteX103" fmla="*/ 219962 w 334174"/>
              <a:gd name="connsiteY103" fmla="*/ 5114925 h 6858000"/>
              <a:gd name="connsiteX104" fmla="*/ 240117 w 334174"/>
              <a:gd name="connsiteY104" fmla="*/ 5149850 h 6858000"/>
              <a:gd name="connsiteX105" fmla="*/ 260272 w 334174"/>
              <a:gd name="connsiteY105" fmla="*/ 5186362 h 6858000"/>
              <a:gd name="connsiteX106" fmla="*/ 278747 w 334174"/>
              <a:gd name="connsiteY106" fmla="*/ 5226050 h 6858000"/>
              <a:gd name="connsiteX107" fmla="*/ 297223 w 334174"/>
              <a:gd name="connsiteY107" fmla="*/ 5268912 h 6858000"/>
              <a:gd name="connsiteX108" fmla="*/ 312339 w 334174"/>
              <a:gd name="connsiteY108" fmla="*/ 5313362 h 6858000"/>
              <a:gd name="connsiteX109" fmla="*/ 322417 w 334174"/>
              <a:gd name="connsiteY109" fmla="*/ 5365750 h 6858000"/>
              <a:gd name="connsiteX110" fmla="*/ 332494 w 334174"/>
              <a:gd name="connsiteY110" fmla="*/ 5426075 h 6858000"/>
              <a:gd name="connsiteX111" fmla="*/ 334174 w 334174"/>
              <a:gd name="connsiteY111" fmla="*/ 5494337 h 6858000"/>
              <a:gd name="connsiteX112" fmla="*/ 332494 w 334174"/>
              <a:gd name="connsiteY112" fmla="*/ 5562600 h 6858000"/>
              <a:gd name="connsiteX113" fmla="*/ 322417 w 334174"/>
              <a:gd name="connsiteY113" fmla="*/ 5622925 h 6858000"/>
              <a:gd name="connsiteX114" fmla="*/ 312339 w 334174"/>
              <a:gd name="connsiteY114" fmla="*/ 5675312 h 6858000"/>
              <a:gd name="connsiteX115" fmla="*/ 297223 w 334174"/>
              <a:gd name="connsiteY115" fmla="*/ 5721350 h 6858000"/>
              <a:gd name="connsiteX116" fmla="*/ 278747 w 334174"/>
              <a:gd name="connsiteY116" fmla="*/ 5762625 h 6858000"/>
              <a:gd name="connsiteX117" fmla="*/ 260272 w 334174"/>
              <a:gd name="connsiteY117" fmla="*/ 5802312 h 6858000"/>
              <a:gd name="connsiteX118" fmla="*/ 240117 w 334174"/>
              <a:gd name="connsiteY118" fmla="*/ 5840412 h 6858000"/>
              <a:gd name="connsiteX119" fmla="*/ 219962 w 334174"/>
              <a:gd name="connsiteY119" fmla="*/ 5876925 h 6858000"/>
              <a:gd name="connsiteX120" fmla="*/ 199806 w 334174"/>
              <a:gd name="connsiteY120" fmla="*/ 5915025 h 6858000"/>
              <a:gd name="connsiteX121" fmla="*/ 183011 w 334174"/>
              <a:gd name="connsiteY121" fmla="*/ 5956300 h 6858000"/>
              <a:gd name="connsiteX122" fmla="*/ 167894 w 334174"/>
              <a:gd name="connsiteY122" fmla="*/ 6003925 h 6858000"/>
              <a:gd name="connsiteX123" fmla="*/ 156137 w 334174"/>
              <a:gd name="connsiteY123" fmla="*/ 6056312 h 6858000"/>
              <a:gd name="connsiteX124" fmla="*/ 147738 w 334174"/>
              <a:gd name="connsiteY124" fmla="*/ 6113462 h 6858000"/>
              <a:gd name="connsiteX125" fmla="*/ 144379 w 334174"/>
              <a:gd name="connsiteY125" fmla="*/ 6183312 h 6858000"/>
              <a:gd name="connsiteX126" fmla="*/ 147738 w 334174"/>
              <a:gd name="connsiteY126" fmla="*/ 6251575 h 6858000"/>
              <a:gd name="connsiteX127" fmla="*/ 156137 w 334174"/>
              <a:gd name="connsiteY127" fmla="*/ 6311900 h 6858000"/>
              <a:gd name="connsiteX128" fmla="*/ 167894 w 334174"/>
              <a:gd name="connsiteY128" fmla="*/ 6361112 h 6858000"/>
              <a:gd name="connsiteX129" fmla="*/ 183011 w 334174"/>
              <a:gd name="connsiteY129" fmla="*/ 6407150 h 6858000"/>
              <a:gd name="connsiteX130" fmla="*/ 199806 w 334174"/>
              <a:gd name="connsiteY130" fmla="*/ 6448425 h 6858000"/>
              <a:gd name="connsiteX131" fmla="*/ 218282 w 334174"/>
              <a:gd name="connsiteY131" fmla="*/ 6488112 h 6858000"/>
              <a:gd name="connsiteX132" fmla="*/ 236758 w 334174"/>
              <a:gd name="connsiteY132" fmla="*/ 6523037 h 6858000"/>
              <a:gd name="connsiteX133" fmla="*/ 256913 w 334174"/>
              <a:gd name="connsiteY133" fmla="*/ 6561137 h 6858000"/>
              <a:gd name="connsiteX134" fmla="*/ 277068 w 334174"/>
              <a:gd name="connsiteY134" fmla="*/ 6597650 h 6858000"/>
              <a:gd name="connsiteX135" fmla="*/ 293864 w 334174"/>
              <a:gd name="connsiteY135" fmla="*/ 6640512 h 6858000"/>
              <a:gd name="connsiteX136" fmla="*/ 310660 w 334174"/>
              <a:gd name="connsiteY136" fmla="*/ 6683375 h 6858000"/>
              <a:gd name="connsiteX137" fmla="*/ 320737 w 334174"/>
              <a:gd name="connsiteY137" fmla="*/ 6735762 h 6858000"/>
              <a:gd name="connsiteX138" fmla="*/ 329135 w 334174"/>
              <a:gd name="connsiteY138" fmla="*/ 6791325 h 6858000"/>
              <a:gd name="connsiteX139" fmla="*/ 334174 w 334174"/>
              <a:gd name="connsiteY139" fmla="*/ 6858000 h 6858000"/>
              <a:gd name="connsiteX140" fmla="*/ 189795 w 334174"/>
              <a:gd name="connsiteY140" fmla="*/ 6858000 h 6858000"/>
              <a:gd name="connsiteX141" fmla="*/ 184756 w 334174"/>
              <a:gd name="connsiteY141" fmla="*/ 6791325 h 6858000"/>
              <a:gd name="connsiteX142" fmla="*/ 176358 w 334174"/>
              <a:gd name="connsiteY142" fmla="*/ 6735762 h 6858000"/>
              <a:gd name="connsiteX143" fmla="*/ 166281 w 334174"/>
              <a:gd name="connsiteY143" fmla="*/ 6683375 h 6858000"/>
              <a:gd name="connsiteX144" fmla="*/ 149485 w 334174"/>
              <a:gd name="connsiteY144" fmla="*/ 6640512 h 6858000"/>
              <a:gd name="connsiteX145" fmla="*/ 132689 w 334174"/>
              <a:gd name="connsiteY145" fmla="*/ 6597650 h 6858000"/>
              <a:gd name="connsiteX146" fmla="*/ 112534 w 334174"/>
              <a:gd name="connsiteY146" fmla="*/ 6561137 h 6858000"/>
              <a:gd name="connsiteX147" fmla="*/ 92379 w 334174"/>
              <a:gd name="connsiteY147" fmla="*/ 6523037 h 6858000"/>
              <a:gd name="connsiteX148" fmla="*/ 73903 w 334174"/>
              <a:gd name="connsiteY148" fmla="*/ 6488112 h 6858000"/>
              <a:gd name="connsiteX149" fmla="*/ 55427 w 334174"/>
              <a:gd name="connsiteY149" fmla="*/ 6448425 h 6858000"/>
              <a:gd name="connsiteX150" fmla="*/ 38632 w 334174"/>
              <a:gd name="connsiteY150" fmla="*/ 6407150 h 6858000"/>
              <a:gd name="connsiteX151" fmla="*/ 23515 w 334174"/>
              <a:gd name="connsiteY151" fmla="*/ 6361112 h 6858000"/>
              <a:gd name="connsiteX152" fmla="*/ 11758 w 334174"/>
              <a:gd name="connsiteY152" fmla="*/ 6311900 h 6858000"/>
              <a:gd name="connsiteX153" fmla="*/ 3359 w 334174"/>
              <a:gd name="connsiteY153" fmla="*/ 6251575 h 6858000"/>
              <a:gd name="connsiteX154" fmla="*/ 0 w 334174"/>
              <a:gd name="connsiteY154" fmla="*/ 6183312 h 6858000"/>
              <a:gd name="connsiteX155" fmla="*/ 3359 w 334174"/>
              <a:gd name="connsiteY155" fmla="*/ 6113462 h 6858000"/>
              <a:gd name="connsiteX156" fmla="*/ 11758 w 334174"/>
              <a:gd name="connsiteY156" fmla="*/ 6056312 h 6858000"/>
              <a:gd name="connsiteX157" fmla="*/ 23515 w 334174"/>
              <a:gd name="connsiteY157" fmla="*/ 6003925 h 6858000"/>
              <a:gd name="connsiteX158" fmla="*/ 38632 w 334174"/>
              <a:gd name="connsiteY158" fmla="*/ 5956300 h 6858000"/>
              <a:gd name="connsiteX159" fmla="*/ 55427 w 334174"/>
              <a:gd name="connsiteY159" fmla="*/ 5915025 h 6858000"/>
              <a:gd name="connsiteX160" fmla="*/ 75583 w 334174"/>
              <a:gd name="connsiteY160" fmla="*/ 5876925 h 6858000"/>
              <a:gd name="connsiteX161" fmla="*/ 95738 w 334174"/>
              <a:gd name="connsiteY161" fmla="*/ 5840412 h 6858000"/>
              <a:gd name="connsiteX162" fmla="*/ 115893 w 334174"/>
              <a:gd name="connsiteY162" fmla="*/ 5802312 h 6858000"/>
              <a:gd name="connsiteX163" fmla="*/ 134368 w 334174"/>
              <a:gd name="connsiteY163" fmla="*/ 5762625 h 6858000"/>
              <a:gd name="connsiteX164" fmla="*/ 152844 w 334174"/>
              <a:gd name="connsiteY164" fmla="*/ 5721350 h 6858000"/>
              <a:gd name="connsiteX165" fmla="*/ 167960 w 334174"/>
              <a:gd name="connsiteY165" fmla="*/ 5675312 h 6858000"/>
              <a:gd name="connsiteX166" fmla="*/ 178038 w 334174"/>
              <a:gd name="connsiteY166" fmla="*/ 5622925 h 6858000"/>
              <a:gd name="connsiteX167" fmla="*/ 188115 w 334174"/>
              <a:gd name="connsiteY167" fmla="*/ 5562600 h 6858000"/>
              <a:gd name="connsiteX168" fmla="*/ 189795 w 334174"/>
              <a:gd name="connsiteY168" fmla="*/ 5494337 h 6858000"/>
              <a:gd name="connsiteX169" fmla="*/ 188115 w 334174"/>
              <a:gd name="connsiteY169" fmla="*/ 5426075 h 6858000"/>
              <a:gd name="connsiteX170" fmla="*/ 178038 w 334174"/>
              <a:gd name="connsiteY170" fmla="*/ 5365750 h 6858000"/>
              <a:gd name="connsiteX171" fmla="*/ 167960 w 334174"/>
              <a:gd name="connsiteY171" fmla="*/ 5313362 h 6858000"/>
              <a:gd name="connsiteX172" fmla="*/ 152844 w 334174"/>
              <a:gd name="connsiteY172" fmla="*/ 5268912 h 6858000"/>
              <a:gd name="connsiteX173" fmla="*/ 134368 w 334174"/>
              <a:gd name="connsiteY173" fmla="*/ 5226050 h 6858000"/>
              <a:gd name="connsiteX174" fmla="*/ 115893 w 334174"/>
              <a:gd name="connsiteY174" fmla="*/ 5186362 h 6858000"/>
              <a:gd name="connsiteX175" fmla="*/ 95738 w 334174"/>
              <a:gd name="connsiteY175" fmla="*/ 5149850 h 6858000"/>
              <a:gd name="connsiteX176" fmla="*/ 75583 w 334174"/>
              <a:gd name="connsiteY176" fmla="*/ 5114925 h 6858000"/>
              <a:gd name="connsiteX177" fmla="*/ 55427 w 334174"/>
              <a:gd name="connsiteY177" fmla="*/ 5075237 h 6858000"/>
              <a:gd name="connsiteX178" fmla="*/ 38632 w 334174"/>
              <a:gd name="connsiteY178" fmla="*/ 5033962 h 6858000"/>
              <a:gd name="connsiteX179" fmla="*/ 23515 w 334174"/>
              <a:gd name="connsiteY179" fmla="*/ 4987925 h 6858000"/>
              <a:gd name="connsiteX180" fmla="*/ 11758 w 334174"/>
              <a:gd name="connsiteY180" fmla="*/ 4935537 h 6858000"/>
              <a:gd name="connsiteX181" fmla="*/ 3359 w 334174"/>
              <a:gd name="connsiteY181" fmla="*/ 4875212 h 6858000"/>
              <a:gd name="connsiteX182" fmla="*/ 0 w 334174"/>
              <a:gd name="connsiteY182" fmla="*/ 4806950 h 6858000"/>
              <a:gd name="connsiteX183" fmla="*/ 3359 w 334174"/>
              <a:gd name="connsiteY183" fmla="*/ 4738687 h 6858000"/>
              <a:gd name="connsiteX184" fmla="*/ 11758 w 334174"/>
              <a:gd name="connsiteY184" fmla="*/ 4678362 h 6858000"/>
              <a:gd name="connsiteX185" fmla="*/ 23515 w 334174"/>
              <a:gd name="connsiteY185" fmla="*/ 4625975 h 6858000"/>
              <a:gd name="connsiteX186" fmla="*/ 38632 w 334174"/>
              <a:gd name="connsiteY186" fmla="*/ 4579937 h 6858000"/>
              <a:gd name="connsiteX187" fmla="*/ 55427 w 334174"/>
              <a:gd name="connsiteY187" fmla="*/ 4537075 h 6858000"/>
              <a:gd name="connsiteX188" fmla="*/ 75583 w 334174"/>
              <a:gd name="connsiteY188" fmla="*/ 4498975 h 6858000"/>
              <a:gd name="connsiteX189" fmla="*/ 115893 w 334174"/>
              <a:gd name="connsiteY189" fmla="*/ 4424362 h 6858000"/>
              <a:gd name="connsiteX190" fmla="*/ 134368 w 334174"/>
              <a:gd name="connsiteY190" fmla="*/ 4386262 h 6858000"/>
              <a:gd name="connsiteX191" fmla="*/ 152844 w 334174"/>
              <a:gd name="connsiteY191" fmla="*/ 4343400 h 6858000"/>
              <a:gd name="connsiteX192" fmla="*/ 167960 w 334174"/>
              <a:gd name="connsiteY192" fmla="*/ 4297362 h 6858000"/>
              <a:gd name="connsiteX193" fmla="*/ 178038 w 334174"/>
              <a:gd name="connsiteY193" fmla="*/ 4244975 h 6858000"/>
              <a:gd name="connsiteX194" fmla="*/ 188115 w 334174"/>
              <a:gd name="connsiteY194" fmla="*/ 4186237 h 6858000"/>
              <a:gd name="connsiteX195" fmla="*/ 189795 w 334174"/>
              <a:gd name="connsiteY195" fmla="*/ 4116387 h 6858000"/>
              <a:gd name="connsiteX196" fmla="*/ 188115 w 334174"/>
              <a:gd name="connsiteY196" fmla="*/ 4048125 h 6858000"/>
              <a:gd name="connsiteX197" fmla="*/ 178038 w 334174"/>
              <a:gd name="connsiteY197" fmla="*/ 3987800 h 6858000"/>
              <a:gd name="connsiteX198" fmla="*/ 167960 w 334174"/>
              <a:gd name="connsiteY198" fmla="*/ 3935412 h 6858000"/>
              <a:gd name="connsiteX199" fmla="*/ 152844 w 334174"/>
              <a:gd name="connsiteY199" fmla="*/ 3890962 h 6858000"/>
              <a:gd name="connsiteX200" fmla="*/ 134368 w 334174"/>
              <a:gd name="connsiteY200" fmla="*/ 3848100 h 6858000"/>
              <a:gd name="connsiteX201" fmla="*/ 115893 w 334174"/>
              <a:gd name="connsiteY201" fmla="*/ 3811587 h 6858000"/>
              <a:gd name="connsiteX202" fmla="*/ 75583 w 334174"/>
              <a:gd name="connsiteY202" fmla="*/ 3736975 h 6858000"/>
              <a:gd name="connsiteX203" fmla="*/ 55427 w 334174"/>
              <a:gd name="connsiteY203" fmla="*/ 3697287 h 6858000"/>
              <a:gd name="connsiteX204" fmla="*/ 38632 w 334174"/>
              <a:gd name="connsiteY204" fmla="*/ 3656012 h 6858000"/>
              <a:gd name="connsiteX205" fmla="*/ 23515 w 334174"/>
              <a:gd name="connsiteY205" fmla="*/ 3609975 h 6858000"/>
              <a:gd name="connsiteX206" fmla="*/ 11758 w 334174"/>
              <a:gd name="connsiteY206" fmla="*/ 3557587 h 6858000"/>
              <a:gd name="connsiteX207" fmla="*/ 3359 w 334174"/>
              <a:gd name="connsiteY207" fmla="*/ 3497262 h 6858000"/>
              <a:gd name="connsiteX208" fmla="*/ 0 w 334174"/>
              <a:gd name="connsiteY208" fmla="*/ 3427412 h 6858000"/>
              <a:gd name="connsiteX209" fmla="*/ 3359 w 334174"/>
              <a:gd name="connsiteY209" fmla="*/ 3360737 h 6858000"/>
              <a:gd name="connsiteX210" fmla="*/ 11758 w 334174"/>
              <a:gd name="connsiteY210" fmla="*/ 3300412 h 6858000"/>
              <a:gd name="connsiteX211" fmla="*/ 23515 w 334174"/>
              <a:gd name="connsiteY211" fmla="*/ 3248025 h 6858000"/>
              <a:gd name="connsiteX212" fmla="*/ 38632 w 334174"/>
              <a:gd name="connsiteY212" fmla="*/ 3201987 h 6858000"/>
              <a:gd name="connsiteX213" fmla="*/ 55427 w 334174"/>
              <a:gd name="connsiteY213" fmla="*/ 3160712 h 6858000"/>
              <a:gd name="connsiteX214" fmla="*/ 75583 w 334174"/>
              <a:gd name="connsiteY214" fmla="*/ 3121025 h 6858000"/>
              <a:gd name="connsiteX215" fmla="*/ 95738 w 334174"/>
              <a:gd name="connsiteY215" fmla="*/ 3084512 h 6858000"/>
              <a:gd name="connsiteX216" fmla="*/ 115893 w 334174"/>
              <a:gd name="connsiteY216" fmla="*/ 3046412 h 6858000"/>
              <a:gd name="connsiteX217" fmla="*/ 134368 w 334174"/>
              <a:gd name="connsiteY217" fmla="*/ 3009900 h 6858000"/>
              <a:gd name="connsiteX218" fmla="*/ 152844 w 334174"/>
              <a:gd name="connsiteY218" fmla="*/ 2967037 h 6858000"/>
              <a:gd name="connsiteX219" fmla="*/ 167960 w 334174"/>
              <a:gd name="connsiteY219" fmla="*/ 2922587 h 6858000"/>
              <a:gd name="connsiteX220" fmla="*/ 178038 w 334174"/>
              <a:gd name="connsiteY220" fmla="*/ 2868612 h 6858000"/>
              <a:gd name="connsiteX221" fmla="*/ 188115 w 334174"/>
              <a:gd name="connsiteY221" fmla="*/ 2809875 h 6858000"/>
              <a:gd name="connsiteX222" fmla="*/ 189795 w 334174"/>
              <a:gd name="connsiteY222" fmla="*/ 2741612 h 6858000"/>
              <a:gd name="connsiteX223" fmla="*/ 188115 w 334174"/>
              <a:gd name="connsiteY223" fmla="*/ 2671762 h 6858000"/>
              <a:gd name="connsiteX224" fmla="*/ 178038 w 334174"/>
              <a:gd name="connsiteY224" fmla="*/ 2613025 h 6858000"/>
              <a:gd name="connsiteX225" fmla="*/ 167960 w 334174"/>
              <a:gd name="connsiteY225" fmla="*/ 2560637 h 6858000"/>
              <a:gd name="connsiteX226" fmla="*/ 152844 w 334174"/>
              <a:gd name="connsiteY226" fmla="*/ 2513012 h 6858000"/>
              <a:gd name="connsiteX227" fmla="*/ 134368 w 334174"/>
              <a:gd name="connsiteY227" fmla="*/ 2471737 h 6858000"/>
              <a:gd name="connsiteX228" fmla="*/ 115893 w 334174"/>
              <a:gd name="connsiteY228" fmla="*/ 2433637 h 6858000"/>
              <a:gd name="connsiteX229" fmla="*/ 95738 w 334174"/>
              <a:gd name="connsiteY229" fmla="*/ 2395537 h 6858000"/>
              <a:gd name="connsiteX230" fmla="*/ 75583 w 334174"/>
              <a:gd name="connsiteY230" fmla="*/ 2359025 h 6858000"/>
              <a:gd name="connsiteX231" fmla="*/ 55427 w 334174"/>
              <a:gd name="connsiteY231" fmla="*/ 2319337 h 6858000"/>
              <a:gd name="connsiteX232" fmla="*/ 38632 w 334174"/>
              <a:gd name="connsiteY232" fmla="*/ 2278062 h 6858000"/>
              <a:gd name="connsiteX233" fmla="*/ 23515 w 334174"/>
              <a:gd name="connsiteY233" fmla="*/ 2232025 h 6858000"/>
              <a:gd name="connsiteX234" fmla="*/ 11758 w 334174"/>
              <a:gd name="connsiteY234" fmla="*/ 2179637 h 6858000"/>
              <a:gd name="connsiteX235" fmla="*/ 3359 w 334174"/>
              <a:gd name="connsiteY235" fmla="*/ 2119312 h 6858000"/>
              <a:gd name="connsiteX236" fmla="*/ 0 w 334174"/>
              <a:gd name="connsiteY236" fmla="*/ 2051050 h 6858000"/>
              <a:gd name="connsiteX237" fmla="*/ 3359 w 334174"/>
              <a:gd name="connsiteY237" fmla="*/ 1982787 h 6858000"/>
              <a:gd name="connsiteX238" fmla="*/ 11758 w 334174"/>
              <a:gd name="connsiteY238" fmla="*/ 1922462 h 6858000"/>
              <a:gd name="connsiteX239" fmla="*/ 23515 w 334174"/>
              <a:gd name="connsiteY239" fmla="*/ 1870075 h 6858000"/>
              <a:gd name="connsiteX240" fmla="*/ 38632 w 334174"/>
              <a:gd name="connsiteY240" fmla="*/ 1824037 h 6858000"/>
              <a:gd name="connsiteX241" fmla="*/ 55427 w 334174"/>
              <a:gd name="connsiteY241" fmla="*/ 1782762 h 6858000"/>
              <a:gd name="connsiteX242" fmla="*/ 75583 w 334174"/>
              <a:gd name="connsiteY242" fmla="*/ 1743075 h 6858000"/>
              <a:gd name="connsiteX243" fmla="*/ 95738 w 334174"/>
              <a:gd name="connsiteY243" fmla="*/ 1708150 h 6858000"/>
              <a:gd name="connsiteX244" fmla="*/ 115893 w 334174"/>
              <a:gd name="connsiteY244" fmla="*/ 1671637 h 6858000"/>
              <a:gd name="connsiteX245" fmla="*/ 134368 w 334174"/>
              <a:gd name="connsiteY245" fmla="*/ 1631950 h 6858000"/>
              <a:gd name="connsiteX246" fmla="*/ 152844 w 334174"/>
              <a:gd name="connsiteY246" fmla="*/ 1589087 h 6858000"/>
              <a:gd name="connsiteX247" fmla="*/ 167960 w 334174"/>
              <a:gd name="connsiteY247" fmla="*/ 1544637 h 6858000"/>
              <a:gd name="connsiteX248" fmla="*/ 178038 w 334174"/>
              <a:gd name="connsiteY248" fmla="*/ 1492250 h 6858000"/>
              <a:gd name="connsiteX249" fmla="*/ 188115 w 334174"/>
              <a:gd name="connsiteY249" fmla="*/ 1431925 h 6858000"/>
              <a:gd name="connsiteX250" fmla="*/ 189795 w 334174"/>
              <a:gd name="connsiteY250" fmla="*/ 1363662 h 6858000"/>
              <a:gd name="connsiteX251" fmla="*/ 188115 w 334174"/>
              <a:gd name="connsiteY251" fmla="*/ 1295400 h 6858000"/>
              <a:gd name="connsiteX252" fmla="*/ 178038 w 334174"/>
              <a:gd name="connsiteY252" fmla="*/ 1235075 h 6858000"/>
              <a:gd name="connsiteX253" fmla="*/ 167960 w 334174"/>
              <a:gd name="connsiteY253" fmla="*/ 1182687 h 6858000"/>
              <a:gd name="connsiteX254" fmla="*/ 152844 w 334174"/>
              <a:gd name="connsiteY254" fmla="*/ 1136650 h 6858000"/>
              <a:gd name="connsiteX255" fmla="*/ 134368 w 334174"/>
              <a:gd name="connsiteY255" fmla="*/ 1095375 h 6858000"/>
              <a:gd name="connsiteX256" fmla="*/ 115893 w 334174"/>
              <a:gd name="connsiteY256" fmla="*/ 1055687 h 6858000"/>
              <a:gd name="connsiteX257" fmla="*/ 95738 w 334174"/>
              <a:gd name="connsiteY257" fmla="*/ 1017587 h 6858000"/>
              <a:gd name="connsiteX258" fmla="*/ 75583 w 334174"/>
              <a:gd name="connsiteY258" fmla="*/ 981075 h 6858000"/>
              <a:gd name="connsiteX259" fmla="*/ 55427 w 334174"/>
              <a:gd name="connsiteY259" fmla="*/ 942975 h 6858000"/>
              <a:gd name="connsiteX260" fmla="*/ 38632 w 334174"/>
              <a:gd name="connsiteY260" fmla="*/ 901700 h 6858000"/>
              <a:gd name="connsiteX261" fmla="*/ 23515 w 334174"/>
              <a:gd name="connsiteY261" fmla="*/ 854075 h 6858000"/>
              <a:gd name="connsiteX262" fmla="*/ 11758 w 334174"/>
              <a:gd name="connsiteY262" fmla="*/ 801687 h 6858000"/>
              <a:gd name="connsiteX263" fmla="*/ 3359 w 334174"/>
              <a:gd name="connsiteY263" fmla="*/ 744537 h 6858000"/>
              <a:gd name="connsiteX264" fmla="*/ 0 w 334174"/>
              <a:gd name="connsiteY264" fmla="*/ 673100 h 6858000"/>
              <a:gd name="connsiteX265" fmla="*/ 3359 w 334174"/>
              <a:gd name="connsiteY265" fmla="*/ 606425 h 6858000"/>
              <a:gd name="connsiteX266" fmla="*/ 11758 w 334174"/>
              <a:gd name="connsiteY266" fmla="*/ 546100 h 6858000"/>
              <a:gd name="connsiteX267" fmla="*/ 23515 w 334174"/>
              <a:gd name="connsiteY267" fmla="*/ 496887 h 6858000"/>
              <a:gd name="connsiteX268" fmla="*/ 38632 w 334174"/>
              <a:gd name="connsiteY268" fmla="*/ 450850 h 6858000"/>
              <a:gd name="connsiteX269" fmla="*/ 55427 w 334174"/>
              <a:gd name="connsiteY269" fmla="*/ 409575 h 6858000"/>
              <a:gd name="connsiteX270" fmla="*/ 73903 w 334174"/>
              <a:gd name="connsiteY270" fmla="*/ 369887 h 6858000"/>
              <a:gd name="connsiteX271" fmla="*/ 92379 w 334174"/>
              <a:gd name="connsiteY271" fmla="*/ 334962 h 6858000"/>
              <a:gd name="connsiteX272" fmla="*/ 112534 w 334174"/>
              <a:gd name="connsiteY272" fmla="*/ 296862 h 6858000"/>
              <a:gd name="connsiteX273" fmla="*/ 132689 w 334174"/>
              <a:gd name="connsiteY273" fmla="*/ 260350 h 6858000"/>
              <a:gd name="connsiteX274" fmla="*/ 149485 w 334174"/>
              <a:gd name="connsiteY274" fmla="*/ 217487 h 6858000"/>
              <a:gd name="connsiteX275" fmla="*/ 166281 w 334174"/>
              <a:gd name="connsiteY275" fmla="*/ 174625 h 6858000"/>
              <a:gd name="connsiteX276" fmla="*/ 176358 w 334174"/>
              <a:gd name="connsiteY276" fmla="*/ 122237 h 6858000"/>
              <a:gd name="connsiteX277" fmla="*/ 184756 w 334174"/>
              <a:gd name="connsiteY277" fmla="*/ 66675 h 6858000"/>
              <a:gd name="connsiteX278" fmla="*/ 189795 w 334174"/>
              <a:gd name="connsiteY27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334174" h="6858000">
                <a:moveTo>
                  <a:pt x="189795" y="0"/>
                </a:moveTo>
                <a:lnTo>
                  <a:pt x="334174" y="0"/>
                </a:lnTo>
                <a:lnTo>
                  <a:pt x="329135" y="66675"/>
                </a:lnTo>
                <a:lnTo>
                  <a:pt x="320737" y="122237"/>
                </a:lnTo>
                <a:lnTo>
                  <a:pt x="310660" y="174625"/>
                </a:lnTo>
                <a:lnTo>
                  <a:pt x="293864" y="217487"/>
                </a:lnTo>
                <a:lnTo>
                  <a:pt x="277068" y="260350"/>
                </a:lnTo>
                <a:lnTo>
                  <a:pt x="256913" y="296862"/>
                </a:lnTo>
                <a:lnTo>
                  <a:pt x="236758" y="334962"/>
                </a:lnTo>
                <a:lnTo>
                  <a:pt x="218282" y="369887"/>
                </a:lnTo>
                <a:lnTo>
                  <a:pt x="199806" y="409575"/>
                </a:lnTo>
                <a:lnTo>
                  <a:pt x="183011" y="450850"/>
                </a:lnTo>
                <a:lnTo>
                  <a:pt x="167894" y="496887"/>
                </a:lnTo>
                <a:lnTo>
                  <a:pt x="156137" y="546100"/>
                </a:lnTo>
                <a:lnTo>
                  <a:pt x="147738" y="606425"/>
                </a:lnTo>
                <a:lnTo>
                  <a:pt x="144379" y="673100"/>
                </a:lnTo>
                <a:lnTo>
                  <a:pt x="147738" y="744537"/>
                </a:lnTo>
                <a:lnTo>
                  <a:pt x="156137" y="801687"/>
                </a:lnTo>
                <a:lnTo>
                  <a:pt x="167894" y="854075"/>
                </a:lnTo>
                <a:lnTo>
                  <a:pt x="183011" y="901700"/>
                </a:lnTo>
                <a:lnTo>
                  <a:pt x="199806" y="942975"/>
                </a:lnTo>
                <a:lnTo>
                  <a:pt x="219962" y="981075"/>
                </a:lnTo>
                <a:lnTo>
                  <a:pt x="240117" y="1017587"/>
                </a:lnTo>
                <a:lnTo>
                  <a:pt x="260272" y="1055687"/>
                </a:lnTo>
                <a:lnTo>
                  <a:pt x="278747" y="1095375"/>
                </a:lnTo>
                <a:lnTo>
                  <a:pt x="297223" y="1136650"/>
                </a:lnTo>
                <a:lnTo>
                  <a:pt x="312339" y="1182687"/>
                </a:lnTo>
                <a:lnTo>
                  <a:pt x="322417" y="1235075"/>
                </a:lnTo>
                <a:lnTo>
                  <a:pt x="332494" y="1295400"/>
                </a:lnTo>
                <a:lnTo>
                  <a:pt x="334174" y="1363662"/>
                </a:lnTo>
                <a:lnTo>
                  <a:pt x="332494" y="1431925"/>
                </a:lnTo>
                <a:lnTo>
                  <a:pt x="322417" y="1492250"/>
                </a:lnTo>
                <a:lnTo>
                  <a:pt x="312339" y="1544637"/>
                </a:lnTo>
                <a:lnTo>
                  <a:pt x="297223" y="1589087"/>
                </a:lnTo>
                <a:lnTo>
                  <a:pt x="278747" y="1631950"/>
                </a:lnTo>
                <a:lnTo>
                  <a:pt x="260272" y="1671637"/>
                </a:lnTo>
                <a:lnTo>
                  <a:pt x="240117" y="1708150"/>
                </a:lnTo>
                <a:lnTo>
                  <a:pt x="219962" y="1743075"/>
                </a:lnTo>
                <a:lnTo>
                  <a:pt x="199806" y="1782762"/>
                </a:lnTo>
                <a:lnTo>
                  <a:pt x="183011" y="1824037"/>
                </a:lnTo>
                <a:lnTo>
                  <a:pt x="167894" y="1870075"/>
                </a:lnTo>
                <a:lnTo>
                  <a:pt x="156137" y="1922462"/>
                </a:lnTo>
                <a:lnTo>
                  <a:pt x="147738" y="1982787"/>
                </a:lnTo>
                <a:lnTo>
                  <a:pt x="144379" y="2051050"/>
                </a:lnTo>
                <a:lnTo>
                  <a:pt x="147738" y="2119312"/>
                </a:lnTo>
                <a:lnTo>
                  <a:pt x="156137" y="2179637"/>
                </a:lnTo>
                <a:lnTo>
                  <a:pt x="167894" y="2232025"/>
                </a:lnTo>
                <a:lnTo>
                  <a:pt x="183011" y="2278062"/>
                </a:lnTo>
                <a:lnTo>
                  <a:pt x="199806" y="2319337"/>
                </a:lnTo>
                <a:lnTo>
                  <a:pt x="219962" y="2359025"/>
                </a:lnTo>
                <a:lnTo>
                  <a:pt x="240117" y="2395537"/>
                </a:lnTo>
                <a:lnTo>
                  <a:pt x="260272" y="2433637"/>
                </a:lnTo>
                <a:lnTo>
                  <a:pt x="278747" y="2471737"/>
                </a:lnTo>
                <a:lnTo>
                  <a:pt x="297223" y="2513012"/>
                </a:lnTo>
                <a:lnTo>
                  <a:pt x="312339" y="2560637"/>
                </a:lnTo>
                <a:lnTo>
                  <a:pt x="322417" y="2613025"/>
                </a:lnTo>
                <a:lnTo>
                  <a:pt x="332494" y="2671762"/>
                </a:lnTo>
                <a:lnTo>
                  <a:pt x="334174" y="2741612"/>
                </a:lnTo>
                <a:lnTo>
                  <a:pt x="332494" y="2809875"/>
                </a:lnTo>
                <a:lnTo>
                  <a:pt x="322417" y="2868612"/>
                </a:lnTo>
                <a:lnTo>
                  <a:pt x="312339" y="2922587"/>
                </a:lnTo>
                <a:lnTo>
                  <a:pt x="297223" y="2967037"/>
                </a:lnTo>
                <a:lnTo>
                  <a:pt x="278747" y="3009900"/>
                </a:lnTo>
                <a:lnTo>
                  <a:pt x="260272" y="3046412"/>
                </a:lnTo>
                <a:lnTo>
                  <a:pt x="240117" y="3084512"/>
                </a:lnTo>
                <a:lnTo>
                  <a:pt x="219962" y="3121025"/>
                </a:lnTo>
                <a:lnTo>
                  <a:pt x="199806" y="3160712"/>
                </a:lnTo>
                <a:lnTo>
                  <a:pt x="183011" y="3201987"/>
                </a:lnTo>
                <a:lnTo>
                  <a:pt x="167894" y="3248025"/>
                </a:lnTo>
                <a:lnTo>
                  <a:pt x="156137" y="3300412"/>
                </a:lnTo>
                <a:lnTo>
                  <a:pt x="147738" y="3360737"/>
                </a:lnTo>
                <a:lnTo>
                  <a:pt x="144379" y="3427412"/>
                </a:lnTo>
                <a:lnTo>
                  <a:pt x="147738" y="3497262"/>
                </a:lnTo>
                <a:lnTo>
                  <a:pt x="156137" y="3557587"/>
                </a:lnTo>
                <a:lnTo>
                  <a:pt x="167894" y="3609975"/>
                </a:lnTo>
                <a:lnTo>
                  <a:pt x="183011" y="3656012"/>
                </a:lnTo>
                <a:lnTo>
                  <a:pt x="199806" y="3697287"/>
                </a:lnTo>
                <a:lnTo>
                  <a:pt x="219962" y="3736975"/>
                </a:lnTo>
                <a:lnTo>
                  <a:pt x="260272" y="3811587"/>
                </a:lnTo>
                <a:lnTo>
                  <a:pt x="278747" y="3848100"/>
                </a:lnTo>
                <a:lnTo>
                  <a:pt x="297223" y="3890962"/>
                </a:lnTo>
                <a:lnTo>
                  <a:pt x="312339" y="3935412"/>
                </a:lnTo>
                <a:lnTo>
                  <a:pt x="322417" y="3987800"/>
                </a:lnTo>
                <a:lnTo>
                  <a:pt x="332494" y="4048125"/>
                </a:lnTo>
                <a:lnTo>
                  <a:pt x="334174" y="4116387"/>
                </a:lnTo>
                <a:lnTo>
                  <a:pt x="332494" y="4186237"/>
                </a:lnTo>
                <a:lnTo>
                  <a:pt x="322417" y="4244975"/>
                </a:lnTo>
                <a:lnTo>
                  <a:pt x="312339" y="4297362"/>
                </a:lnTo>
                <a:lnTo>
                  <a:pt x="297223" y="4343400"/>
                </a:lnTo>
                <a:lnTo>
                  <a:pt x="278747" y="4386262"/>
                </a:lnTo>
                <a:lnTo>
                  <a:pt x="260272" y="4424362"/>
                </a:lnTo>
                <a:lnTo>
                  <a:pt x="219962" y="4498975"/>
                </a:lnTo>
                <a:lnTo>
                  <a:pt x="199806" y="4537075"/>
                </a:lnTo>
                <a:lnTo>
                  <a:pt x="183011" y="4579937"/>
                </a:lnTo>
                <a:lnTo>
                  <a:pt x="167894" y="4625975"/>
                </a:lnTo>
                <a:lnTo>
                  <a:pt x="156137" y="4678362"/>
                </a:lnTo>
                <a:lnTo>
                  <a:pt x="147738" y="4738687"/>
                </a:lnTo>
                <a:lnTo>
                  <a:pt x="144379" y="4806950"/>
                </a:lnTo>
                <a:lnTo>
                  <a:pt x="147738" y="4875212"/>
                </a:lnTo>
                <a:lnTo>
                  <a:pt x="156137" y="4935537"/>
                </a:lnTo>
                <a:lnTo>
                  <a:pt x="167894" y="4987925"/>
                </a:lnTo>
                <a:lnTo>
                  <a:pt x="183011" y="5033962"/>
                </a:lnTo>
                <a:lnTo>
                  <a:pt x="199806" y="5075237"/>
                </a:lnTo>
                <a:lnTo>
                  <a:pt x="219962" y="5114925"/>
                </a:lnTo>
                <a:lnTo>
                  <a:pt x="240117" y="5149850"/>
                </a:lnTo>
                <a:lnTo>
                  <a:pt x="260272" y="5186362"/>
                </a:lnTo>
                <a:lnTo>
                  <a:pt x="278747" y="5226050"/>
                </a:lnTo>
                <a:lnTo>
                  <a:pt x="297223" y="5268912"/>
                </a:lnTo>
                <a:lnTo>
                  <a:pt x="312339" y="5313362"/>
                </a:lnTo>
                <a:lnTo>
                  <a:pt x="322417" y="5365750"/>
                </a:lnTo>
                <a:lnTo>
                  <a:pt x="332494" y="5426075"/>
                </a:lnTo>
                <a:lnTo>
                  <a:pt x="334174" y="5494337"/>
                </a:lnTo>
                <a:lnTo>
                  <a:pt x="332494" y="5562600"/>
                </a:lnTo>
                <a:lnTo>
                  <a:pt x="322417" y="5622925"/>
                </a:lnTo>
                <a:lnTo>
                  <a:pt x="312339" y="5675312"/>
                </a:lnTo>
                <a:lnTo>
                  <a:pt x="297223" y="5721350"/>
                </a:lnTo>
                <a:lnTo>
                  <a:pt x="278747" y="5762625"/>
                </a:lnTo>
                <a:lnTo>
                  <a:pt x="260272" y="5802312"/>
                </a:lnTo>
                <a:lnTo>
                  <a:pt x="240117" y="5840412"/>
                </a:lnTo>
                <a:lnTo>
                  <a:pt x="219962" y="5876925"/>
                </a:lnTo>
                <a:lnTo>
                  <a:pt x="199806" y="5915025"/>
                </a:lnTo>
                <a:lnTo>
                  <a:pt x="183011" y="5956300"/>
                </a:lnTo>
                <a:lnTo>
                  <a:pt x="167894" y="6003925"/>
                </a:lnTo>
                <a:lnTo>
                  <a:pt x="156137" y="6056312"/>
                </a:lnTo>
                <a:lnTo>
                  <a:pt x="147738" y="6113462"/>
                </a:lnTo>
                <a:lnTo>
                  <a:pt x="144379" y="6183312"/>
                </a:lnTo>
                <a:lnTo>
                  <a:pt x="147738" y="6251575"/>
                </a:lnTo>
                <a:lnTo>
                  <a:pt x="156137" y="6311900"/>
                </a:lnTo>
                <a:lnTo>
                  <a:pt x="167894" y="6361112"/>
                </a:lnTo>
                <a:lnTo>
                  <a:pt x="183011" y="6407150"/>
                </a:lnTo>
                <a:lnTo>
                  <a:pt x="199806" y="6448425"/>
                </a:lnTo>
                <a:lnTo>
                  <a:pt x="218282" y="6488112"/>
                </a:lnTo>
                <a:lnTo>
                  <a:pt x="236758" y="6523037"/>
                </a:lnTo>
                <a:lnTo>
                  <a:pt x="256913" y="6561137"/>
                </a:lnTo>
                <a:lnTo>
                  <a:pt x="277068" y="6597650"/>
                </a:lnTo>
                <a:lnTo>
                  <a:pt x="293864" y="6640512"/>
                </a:lnTo>
                <a:lnTo>
                  <a:pt x="310660" y="6683375"/>
                </a:lnTo>
                <a:lnTo>
                  <a:pt x="320737" y="6735762"/>
                </a:lnTo>
                <a:lnTo>
                  <a:pt x="329135" y="6791325"/>
                </a:lnTo>
                <a:lnTo>
                  <a:pt x="334174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lnTo>
                  <a:pt x="1897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15803" y="662400"/>
            <a:ext cx="6109434" cy="55767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Przedmiotem badań niniejszej pracy była ocena oddziaływania makijażu na  kobiecy wizerunek. 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Pytania znajdujące się w ankiecie dotyczyły postrzegania wyglądu kobiet znajdujących się na zamieszczonych w ankiecie fotografiach. 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Badani byli pytani o to jak odbierają kobiety ze zdjęć.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Kobiety umieszczone na fotografiach przedstawione były bez                i w makijażu.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Ankietowali udzielali odpowiedzi na pytania dotyczące zmian               w wyglądzie kobiet, czy są zauważalne, bądź nie.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Respondenci odpowiadali, także  na pytania odnoszące się do postrzegania kobiet po porównaniu zdjęć bez makijażu i w makijażu    i o jego ewentualną zmianę. 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W dalszej części ankiety badani byli pytani o rolę makijażu                  w dzisiejszych czasach oraz czy ich zdaniem odgrywa on istotną rolę, czy też nie. </a:t>
            </a:r>
          </a:p>
          <a:p>
            <a:pPr>
              <a:buFont typeface="Wingdings" pitchFamily="2" charset="2"/>
              <a:buChar char="ü"/>
            </a:pPr>
            <a:r>
              <a:rPr lang="pl-PL" sz="1600" dirty="0">
                <a:solidFill>
                  <a:schemeClr val="tx1">
                    <a:alpha val="60000"/>
                  </a:schemeClr>
                </a:solidFill>
              </a:rPr>
              <a:t>Respondenci  byli pytani, o to czy według nich makijaż ma znaczenie w procesie kreowania wizerunku osoby, oraz czy może wpłynąć na przebieg pierwszej randki, bądź spotkania biznesowego. </a:t>
            </a: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6"/>
    </mc:Choice>
    <mc:Fallback xmlns="">
      <p:transition spd="slow" advTm="6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BF0C67-DF85-430A-B677-74D959439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BAC80-2398-422A-9AA2-2489F01E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34A3EF12-7620-4D66-ACFC-B9F71BAD8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96401" y="0"/>
            <a:ext cx="10095599" cy="6858000"/>
          </a:xfrm>
          <a:custGeom>
            <a:avLst/>
            <a:gdLst>
              <a:gd name="connsiteX0" fmla="*/ 0 w 10095599"/>
              <a:gd name="connsiteY0" fmla="*/ 0 h 6858000"/>
              <a:gd name="connsiteX1" fmla="*/ 7448352 w 10095599"/>
              <a:gd name="connsiteY1" fmla="*/ 0 h 6858000"/>
              <a:gd name="connsiteX2" fmla="*/ 9446485 w 10095599"/>
              <a:gd name="connsiteY2" fmla="*/ 0 h 6858000"/>
              <a:gd name="connsiteX3" fmla="*/ 10095599 w 10095599"/>
              <a:gd name="connsiteY3" fmla="*/ 0 h 6858000"/>
              <a:gd name="connsiteX4" fmla="*/ 10095599 w 10095599"/>
              <a:gd name="connsiteY4" fmla="*/ 6858000 h 6858000"/>
              <a:gd name="connsiteX5" fmla="*/ 9446485 w 10095599"/>
              <a:gd name="connsiteY5" fmla="*/ 6858000 h 6858000"/>
              <a:gd name="connsiteX6" fmla="*/ 7448352 w 10095599"/>
              <a:gd name="connsiteY6" fmla="*/ 6858000 h 6858000"/>
              <a:gd name="connsiteX7" fmla="*/ 0 w 10095599"/>
              <a:gd name="connsiteY7" fmla="*/ 6858000 h 6858000"/>
              <a:gd name="connsiteX8" fmla="*/ 1587 w 10095599"/>
              <a:gd name="connsiteY8" fmla="*/ 6789738 h 6858000"/>
              <a:gd name="connsiteX9" fmla="*/ 9525 w 10095599"/>
              <a:gd name="connsiteY9" fmla="*/ 6729413 h 6858000"/>
              <a:gd name="connsiteX10" fmla="*/ 20637 w 10095599"/>
              <a:gd name="connsiteY10" fmla="*/ 6677025 h 6858000"/>
              <a:gd name="connsiteX11" fmla="*/ 34925 w 10095599"/>
              <a:gd name="connsiteY11" fmla="*/ 6630988 h 6858000"/>
              <a:gd name="connsiteX12" fmla="*/ 50800 w 10095599"/>
              <a:gd name="connsiteY12" fmla="*/ 6589713 h 6858000"/>
              <a:gd name="connsiteX13" fmla="*/ 69850 w 10095599"/>
              <a:gd name="connsiteY13" fmla="*/ 6553200 h 6858000"/>
              <a:gd name="connsiteX14" fmla="*/ 88900 w 10095599"/>
              <a:gd name="connsiteY14" fmla="*/ 6515100 h 6858000"/>
              <a:gd name="connsiteX15" fmla="*/ 107950 w 10095599"/>
              <a:gd name="connsiteY15" fmla="*/ 6477000 h 6858000"/>
              <a:gd name="connsiteX16" fmla="*/ 123825 w 10095599"/>
              <a:gd name="connsiteY16" fmla="*/ 6440488 h 6858000"/>
              <a:gd name="connsiteX17" fmla="*/ 139700 w 10095599"/>
              <a:gd name="connsiteY17" fmla="*/ 6399213 h 6858000"/>
              <a:gd name="connsiteX18" fmla="*/ 155575 w 10095599"/>
              <a:gd name="connsiteY18" fmla="*/ 6353175 h 6858000"/>
              <a:gd name="connsiteX19" fmla="*/ 166687 w 10095599"/>
              <a:gd name="connsiteY19" fmla="*/ 6300788 h 6858000"/>
              <a:gd name="connsiteX20" fmla="*/ 173037 w 10095599"/>
              <a:gd name="connsiteY20" fmla="*/ 6240463 h 6858000"/>
              <a:gd name="connsiteX21" fmla="*/ 176212 w 10095599"/>
              <a:gd name="connsiteY21" fmla="*/ 6172200 h 6858000"/>
              <a:gd name="connsiteX22" fmla="*/ 173037 w 10095599"/>
              <a:gd name="connsiteY22" fmla="*/ 6103938 h 6858000"/>
              <a:gd name="connsiteX23" fmla="*/ 166687 w 10095599"/>
              <a:gd name="connsiteY23" fmla="*/ 6043613 h 6858000"/>
              <a:gd name="connsiteX24" fmla="*/ 155575 w 10095599"/>
              <a:gd name="connsiteY24" fmla="*/ 5991225 h 6858000"/>
              <a:gd name="connsiteX25" fmla="*/ 139700 w 10095599"/>
              <a:gd name="connsiteY25" fmla="*/ 5945188 h 6858000"/>
              <a:gd name="connsiteX26" fmla="*/ 123825 w 10095599"/>
              <a:gd name="connsiteY26" fmla="*/ 5903913 h 6858000"/>
              <a:gd name="connsiteX27" fmla="*/ 107950 w 10095599"/>
              <a:gd name="connsiteY27" fmla="*/ 5867400 h 6858000"/>
              <a:gd name="connsiteX28" fmla="*/ 88900 w 10095599"/>
              <a:gd name="connsiteY28" fmla="*/ 5829300 h 6858000"/>
              <a:gd name="connsiteX29" fmla="*/ 69850 w 10095599"/>
              <a:gd name="connsiteY29" fmla="*/ 5791200 h 6858000"/>
              <a:gd name="connsiteX30" fmla="*/ 50800 w 10095599"/>
              <a:gd name="connsiteY30" fmla="*/ 5754688 h 6858000"/>
              <a:gd name="connsiteX31" fmla="*/ 34925 w 10095599"/>
              <a:gd name="connsiteY31" fmla="*/ 5713413 h 6858000"/>
              <a:gd name="connsiteX32" fmla="*/ 20637 w 10095599"/>
              <a:gd name="connsiteY32" fmla="*/ 5667375 h 6858000"/>
              <a:gd name="connsiteX33" fmla="*/ 9525 w 10095599"/>
              <a:gd name="connsiteY33" fmla="*/ 5614988 h 6858000"/>
              <a:gd name="connsiteX34" fmla="*/ 1587 w 10095599"/>
              <a:gd name="connsiteY34" fmla="*/ 5554663 h 6858000"/>
              <a:gd name="connsiteX35" fmla="*/ 0 w 10095599"/>
              <a:gd name="connsiteY35" fmla="*/ 5486400 h 6858000"/>
              <a:gd name="connsiteX36" fmla="*/ 1587 w 10095599"/>
              <a:gd name="connsiteY36" fmla="*/ 5418138 h 6858000"/>
              <a:gd name="connsiteX37" fmla="*/ 9525 w 10095599"/>
              <a:gd name="connsiteY37" fmla="*/ 5357813 h 6858000"/>
              <a:gd name="connsiteX38" fmla="*/ 20637 w 10095599"/>
              <a:gd name="connsiteY38" fmla="*/ 5305425 h 6858000"/>
              <a:gd name="connsiteX39" fmla="*/ 34925 w 10095599"/>
              <a:gd name="connsiteY39" fmla="*/ 5259388 h 6858000"/>
              <a:gd name="connsiteX40" fmla="*/ 50800 w 10095599"/>
              <a:gd name="connsiteY40" fmla="*/ 5218113 h 6858000"/>
              <a:gd name="connsiteX41" fmla="*/ 69850 w 10095599"/>
              <a:gd name="connsiteY41" fmla="*/ 5181600 h 6858000"/>
              <a:gd name="connsiteX42" fmla="*/ 88900 w 10095599"/>
              <a:gd name="connsiteY42" fmla="*/ 5143500 h 6858000"/>
              <a:gd name="connsiteX43" fmla="*/ 107950 w 10095599"/>
              <a:gd name="connsiteY43" fmla="*/ 5105400 h 6858000"/>
              <a:gd name="connsiteX44" fmla="*/ 123825 w 10095599"/>
              <a:gd name="connsiteY44" fmla="*/ 5068888 h 6858000"/>
              <a:gd name="connsiteX45" fmla="*/ 139700 w 10095599"/>
              <a:gd name="connsiteY45" fmla="*/ 5027613 h 6858000"/>
              <a:gd name="connsiteX46" fmla="*/ 155575 w 10095599"/>
              <a:gd name="connsiteY46" fmla="*/ 4981575 h 6858000"/>
              <a:gd name="connsiteX47" fmla="*/ 166687 w 10095599"/>
              <a:gd name="connsiteY47" fmla="*/ 4929188 h 6858000"/>
              <a:gd name="connsiteX48" fmla="*/ 173037 w 10095599"/>
              <a:gd name="connsiteY48" fmla="*/ 4868863 h 6858000"/>
              <a:gd name="connsiteX49" fmla="*/ 176212 w 10095599"/>
              <a:gd name="connsiteY49" fmla="*/ 4800600 h 6858000"/>
              <a:gd name="connsiteX50" fmla="*/ 173037 w 10095599"/>
              <a:gd name="connsiteY50" fmla="*/ 4732338 h 6858000"/>
              <a:gd name="connsiteX51" fmla="*/ 166687 w 10095599"/>
              <a:gd name="connsiteY51" fmla="*/ 4672013 h 6858000"/>
              <a:gd name="connsiteX52" fmla="*/ 155575 w 10095599"/>
              <a:gd name="connsiteY52" fmla="*/ 4619625 h 6858000"/>
              <a:gd name="connsiteX53" fmla="*/ 139700 w 10095599"/>
              <a:gd name="connsiteY53" fmla="*/ 4573588 h 6858000"/>
              <a:gd name="connsiteX54" fmla="*/ 123825 w 10095599"/>
              <a:gd name="connsiteY54" fmla="*/ 4532313 h 6858000"/>
              <a:gd name="connsiteX55" fmla="*/ 107950 w 10095599"/>
              <a:gd name="connsiteY55" fmla="*/ 4495800 h 6858000"/>
              <a:gd name="connsiteX56" fmla="*/ 69850 w 10095599"/>
              <a:gd name="connsiteY56" fmla="*/ 4419600 h 6858000"/>
              <a:gd name="connsiteX57" fmla="*/ 50800 w 10095599"/>
              <a:gd name="connsiteY57" fmla="*/ 4383088 h 6858000"/>
              <a:gd name="connsiteX58" fmla="*/ 34925 w 10095599"/>
              <a:gd name="connsiteY58" fmla="*/ 4341813 h 6858000"/>
              <a:gd name="connsiteX59" fmla="*/ 20637 w 10095599"/>
              <a:gd name="connsiteY59" fmla="*/ 4295775 h 6858000"/>
              <a:gd name="connsiteX60" fmla="*/ 9525 w 10095599"/>
              <a:gd name="connsiteY60" fmla="*/ 4243388 h 6858000"/>
              <a:gd name="connsiteX61" fmla="*/ 1587 w 10095599"/>
              <a:gd name="connsiteY61" fmla="*/ 4183063 h 6858000"/>
              <a:gd name="connsiteX62" fmla="*/ 0 w 10095599"/>
              <a:gd name="connsiteY62" fmla="*/ 4114800 h 6858000"/>
              <a:gd name="connsiteX63" fmla="*/ 1587 w 10095599"/>
              <a:gd name="connsiteY63" fmla="*/ 4046538 h 6858000"/>
              <a:gd name="connsiteX64" fmla="*/ 9525 w 10095599"/>
              <a:gd name="connsiteY64" fmla="*/ 3986213 h 6858000"/>
              <a:gd name="connsiteX65" fmla="*/ 20637 w 10095599"/>
              <a:gd name="connsiteY65" fmla="*/ 3933825 h 6858000"/>
              <a:gd name="connsiteX66" fmla="*/ 34925 w 10095599"/>
              <a:gd name="connsiteY66" fmla="*/ 3887788 h 6858000"/>
              <a:gd name="connsiteX67" fmla="*/ 50800 w 10095599"/>
              <a:gd name="connsiteY67" fmla="*/ 3846513 h 6858000"/>
              <a:gd name="connsiteX68" fmla="*/ 69850 w 10095599"/>
              <a:gd name="connsiteY68" fmla="*/ 3810000 h 6858000"/>
              <a:gd name="connsiteX69" fmla="*/ 88900 w 10095599"/>
              <a:gd name="connsiteY69" fmla="*/ 3771900 h 6858000"/>
              <a:gd name="connsiteX70" fmla="*/ 107950 w 10095599"/>
              <a:gd name="connsiteY70" fmla="*/ 3733800 h 6858000"/>
              <a:gd name="connsiteX71" fmla="*/ 123825 w 10095599"/>
              <a:gd name="connsiteY71" fmla="*/ 3697288 h 6858000"/>
              <a:gd name="connsiteX72" fmla="*/ 139700 w 10095599"/>
              <a:gd name="connsiteY72" fmla="*/ 3656013 h 6858000"/>
              <a:gd name="connsiteX73" fmla="*/ 155575 w 10095599"/>
              <a:gd name="connsiteY73" fmla="*/ 3609975 h 6858000"/>
              <a:gd name="connsiteX74" fmla="*/ 166687 w 10095599"/>
              <a:gd name="connsiteY74" fmla="*/ 3557588 h 6858000"/>
              <a:gd name="connsiteX75" fmla="*/ 173037 w 10095599"/>
              <a:gd name="connsiteY75" fmla="*/ 3497263 h 6858000"/>
              <a:gd name="connsiteX76" fmla="*/ 176212 w 10095599"/>
              <a:gd name="connsiteY76" fmla="*/ 3427413 h 6858000"/>
              <a:gd name="connsiteX77" fmla="*/ 173037 w 10095599"/>
              <a:gd name="connsiteY77" fmla="*/ 3360738 h 6858000"/>
              <a:gd name="connsiteX78" fmla="*/ 166687 w 10095599"/>
              <a:gd name="connsiteY78" fmla="*/ 3300413 h 6858000"/>
              <a:gd name="connsiteX79" fmla="*/ 155575 w 10095599"/>
              <a:gd name="connsiteY79" fmla="*/ 3248025 h 6858000"/>
              <a:gd name="connsiteX80" fmla="*/ 139700 w 10095599"/>
              <a:gd name="connsiteY80" fmla="*/ 3201988 h 6858000"/>
              <a:gd name="connsiteX81" fmla="*/ 123825 w 10095599"/>
              <a:gd name="connsiteY81" fmla="*/ 3160713 h 6858000"/>
              <a:gd name="connsiteX82" fmla="*/ 107950 w 10095599"/>
              <a:gd name="connsiteY82" fmla="*/ 3124200 h 6858000"/>
              <a:gd name="connsiteX83" fmla="*/ 88900 w 10095599"/>
              <a:gd name="connsiteY83" fmla="*/ 3086100 h 6858000"/>
              <a:gd name="connsiteX84" fmla="*/ 69850 w 10095599"/>
              <a:gd name="connsiteY84" fmla="*/ 3048000 h 6858000"/>
              <a:gd name="connsiteX85" fmla="*/ 50800 w 10095599"/>
              <a:gd name="connsiteY85" fmla="*/ 3011488 h 6858000"/>
              <a:gd name="connsiteX86" fmla="*/ 34925 w 10095599"/>
              <a:gd name="connsiteY86" fmla="*/ 2970213 h 6858000"/>
              <a:gd name="connsiteX87" fmla="*/ 20637 w 10095599"/>
              <a:gd name="connsiteY87" fmla="*/ 2924175 h 6858000"/>
              <a:gd name="connsiteX88" fmla="*/ 9525 w 10095599"/>
              <a:gd name="connsiteY88" fmla="*/ 2871788 h 6858000"/>
              <a:gd name="connsiteX89" fmla="*/ 1587 w 10095599"/>
              <a:gd name="connsiteY89" fmla="*/ 2811463 h 6858000"/>
              <a:gd name="connsiteX90" fmla="*/ 0 w 10095599"/>
              <a:gd name="connsiteY90" fmla="*/ 2743200 h 6858000"/>
              <a:gd name="connsiteX91" fmla="*/ 1587 w 10095599"/>
              <a:gd name="connsiteY91" fmla="*/ 2674938 h 6858000"/>
              <a:gd name="connsiteX92" fmla="*/ 9525 w 10095599"/>
              <a:gd name="connsiteY92" fmla="*/ 2614613 h 6858000"/>
              <a:gd name="connsiteX93" fmla="*/ 20637 w 10095599"/>
              <a:gd name="connsiteY93" fmla="*/ 2562225 h 6858000"/>
              <a:gd name="connsiteX94" fmla="*/ 34925 w 10095599"/>
              <a:gd name="connsiteY94" fmla="*/ 2516188 h 6858000"/>
              <a:gd name="connsiteX95" fmla="*/ 50800 w 10095599"/>
              <a:gd name="connsiteY95" fmla="*/ 2474913 h 6858000"/>
              <a:gd name="connsiteX96" fmla="*/ 69850 w 10095599"/>
              <a:gd name="connsiteY96" fmla="*/ 2438400 h 6858000"/>
              <a:gd name="connsiteX97" fmla="*/ 88900 w 10095599"/>
              <a:gd name="connsiteY97" fmla="*/ 2400300 h 6858000"/>
              <a:gd name="connsiteX98" fmla="*/ 107950 w 10095599"/>
              <a:gd name="connsiteY98" fmla="*/ 2362200 h 6858000"/>
              <a:gd name="connsiteX99" fmla="*/ 123825 w 10095599"/>
              <a:gd name="connsiteY99" fmla="*/ 2325688 h 6858000"/>
              <a:gd name="connsiteX100" fmla="*/ 139700 w 10095599"/>
              <a:gd name="connsiteY100" fmla="*/ 2284413 h 6858000"/>
              <a:gd name="connsiteX101" fmla="*/ 155575 w 10095599"/>
              <a:gd name="connsiteY101" fmla="*/ 2238375 h 6858000"/>
              <a:gd name="connsiteX102" fmla="*/ 166687 w 10095599"/>
              <a:gd name="connsiteY102" fmla="*/ 2185988 h 6858000"/>
              <a:gd name="connsiteX103" fmla="*/ 173037 w 10095599"/>
              <a:gd name="connsiteY103" fmla="*/ 2125663 h 6858000"/>
              <a:gd name="connsiteX104" fmla="*/ 176212 w 10095599"/>
              <a:gd name="connsiteY104" fmla="*/ 2057400 h 6858000"/>
              <a:gd name="connsiteX105" fmla="*/ 173037 w 10095599"/>
              <a:gd name="connsiteY105" fmla="*/ 1989138 h 6858000"/>
              <a:gd name="connsiteX106" fmla="*/ 166687 w 10095599"/>
              <a:gd name="connsiteY106" fmla="*/ 1928813 h 6858000"/>
              <a:gd name="connsiteX107" fmla="*/ 155575 w 10095599"/>
              <a:gd name="connsiteY107" fmla="*/ 1876425 h 6858000"/>
              <a:gd name="connsiteX108" fmla="*/ 139700 w 10095599"/>
              <a:gd name="connsiteY108" fmla="*/ 1830388 h 6858000"/>
              <a:gd name="connsiteX109" fmla="*/ 123825 w 10095599"/>
              <a:gd name="connsiteY109" fmla="*/ 1789113 h 6858000"/>
              <a:gd name="connsiteX110" fmla="*/ 107950 w 10095599"/>
              <a:gd name="connsiteY110" fmla="*/ 1752600 h 6858000"/>
              <a:gd name="connsiteX111" fmla="*/ 88900 w 10095599"/>
              <a:gd name="connsiteY111" fmla="*/ 1714500 h 6858000"/>
              <a:gd name="connsiteX112" fmla="*/ 69850 w 10095599"/>
              <a:gd name="connsiteY112" fmla="*/ 1676400 h 6858000"/>
              <a:gd name="connsiteX113" fmla="*/ 50800 w 10095599"/>
              <a:gd name="connsiteY113" fmla="*/ 1639888 h 6858000"/>
              <a:gd name="connsiteX114" fmla="*/ 34925 w 10095599"/>
              <a:gd name="connsiteY114" fmla="*/ 1598613 h 6858000"/>
              <a:gd name="connsiteX115" fmla="*/ 20637 w 10095599"/>
              <a:gd name="connsiteY115" fmla="*/ 1552575 h 6858000"/>
              <a:gd name="connsiteX116" fmla="*/ 9525 w 10095599"/>
              <a:gd name="connsiteY116" fmla="*/ 1500188 h 6858000"/>
              <a:gd name="connsiteX117" fmla="*/ 1587 w 10095599"/>
              <a:gd name="connsiteY117" fmla="*/ 1439863 h 6858000"/>
              <a:gd name="connsiteX118" fmla="*/ 0 w 10095599"/>
              <a:gd name="connsiteY118" fmla="*/ 1371600 h 6858000"/>
              <a:gd name="connsiteX119" fmla="*/ 1587 w 10095599"/>
              <a:gd name="connsiteY119" fmla="*/ 1303338 h 6858000"/>
              <a:gd name="connsiteX120" fmla="*/ 9525 w 10095599"/>
              <a:gd name="connsiteY120" fmla="*/ 1243013 h 6858000"/>
              <a:gd name="connsiteX121" fmla="*/ 20637 w 10095599"/>
              <a:gd name="connsiteY121" fmla="*/ 1190625 h 6858000"/>
              <a:gd name="connsiteX122" fmla="*/ 34925 w 10095599"/>
              <a:gd name="connsiteY122" fmla="*/ 1144588 h 6858000"/>
              <a:gd name="connsiteX123" fmla="*/ 50800 w 10095599"/>
              <a:gd name="connsiteY123" fmla="*/ 1103313 h 6858000"/>
              <a:gd name="connsiteX124" fmla="*/ 69850 w 10095599"/>
              <a:gd name="connsiteY124" fmla="*/ 1066800 h 6858000"/>
              <a:gd name="connsiteX125" fmla="*/ 88900 w 10095599"/>
              <a:gd name="connsiteY125" fmla="*/ 1028700 h 6858000"/>
              <a:gd name="connsiteX126" fmla="*/ 107950 w 10095599"/>
              <a:gd name="connsiteY126" fmla="*/ 990600 h 6858000"/>
              <a:gd name="connsiteX127" fmla="*/ 123825 w 10095599"/>
              <a:gd name="connsiteY127" fmla="*/ 954088 h 6858000"/>
              <a:gd name="connsiteX128" fmla="*/ 139700 w 10095599"/>
              <a:gd name="connsiteY128" fmla="*/ 912813 h 6858000"/>
              <a:gd name="connsiteX129" fmla="*/ 155575 w 10095599"/>
              <a:gd name="connsiteY129" fmla="*/ 866775 h 6858000"/>
              <a:gd name="connsiteX130" fmla="*/ 166687 w 10095599"/>
              <a:gd name="connsiteY130" fmla="*/ 814388 h 6858000"/>
              <a:gd name="connsiteX131" fmla="*/ 173037 w 10095599"/>
              <a:gd name="connsiteY131" fmla="*/ 754063 h 6858000"/>
              <a:gd name="connsiteX132" fmla="*/ 176212 w 10095599"/>
              <a:gd name="connsiteY132" fmla="*/ 685800 h 6858000"/>
              <a:gd name="connsiteX133" fmla="*/ 173037 w 10095599"/>
              <a:gd name="connsiteY133" fmla="*/ 617538 h 6858000"/>
              <a:gd name="connsiteX134" fmla="*/ 166687 w 10095599"/>
              <a:gd name="connsiteY134" fmla="*/ 557213 h 6858000"/>
              <a:gd name="connsiteX135" fmla="*/ 155575 w 10095599"/>
              <a:gd name="connsiteY135" fmla="*/ 504825 h 6858000"/>
              <a:gd name="connsiteX136" fmla="*/ 139700 w 10095599"/>
              <a:gd name="connsiteY136" fmla="*/ 458788 h 6858000"/>
              <a:gd name="connsiteX137" fmla="*/ 123825 w 10095599"/>
              <a:gd name="connsiteY137" fmla="*/ 417513 h 6858000"/>
              <a:gd name="connsiteX138" fmla="*/ 107950 w 10095599"/>
              <a:gd name="connsiteY138" fmla="*/ 381000 h 6858000"/>
              <a:gd name="connsiteX139" fmla="*/ 88900 w 10095599"/>
              <a:gd name="connsiteY139" fmla="*/ 342900 h 6858000"/>
              <a:gd name="connsiteX140" fmla="*/ 69850 w 10095599"/>
              <a:gd name="connsiteY140" fmla="*/ 304800 h 6858000"/>
              <a:gd name="connsiteX141" fmla="*/ 50800 w 10095599"/>
              <a:gd name="connsiteY141" fmla="*/ 268288 h 6858000"/>
              <a:gd name="connsiteX142" fmla="*/ 34925 w 10095599"/>
              <a:gd name="connsiteY142" fmla="*/ 227013 h 6858000"/>
              <a:gd name="connsiteX143" fmla="*/ 20637 w 10095599"/>
              <a:gd name="connsiteY143" fmla="*/ 180975 h 6858000"/>
              <a:gd name="connsiteX144" fmla="*/ 9525 w 10095599"/>
              <a:gd name="connsiteY144" fmla="*/ 128588 h 6858000"/>
              <a:gd name="connsiteX145" fmla="*/ 1587 w 10095599"/>
              <a:gd name="connsiteY145" fmla="*/ 68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0095599" h="6858000">
                <a:moveTo>
                  <a:pt x="0" y="0"/>
                </a:moveTo>
                <a:lnTo>
                  <a:pt x="7448352" y="0"/>
                </a:lnTo>
                <a:lnTo>
                  <a:pt x="9446485" y="0"/>
                </a:lnTo>
                <a:lnTo>
                  <a:pt x="10095599" y="0"/>
                </a:lnTo>
                <a:lnTo>
                  <a:pt x="10095599" y="6858000"/>
                </a:lnTo>
                <a:lnTo>
                  <a:pt x="9446485" y="6858000"/>
                </a:lnTo>
                <a:lnTo>
                  <a:pt x="7448352" y="6858000"/>
                </a:lnTo>
                <a:lnTo>
                  <a:pt x="0" y="6858000"/>
                </a:lnTo>
                <a:lnTo>
                  <a:pt x="1587" y="6789738"/>
                </a:lnTo>
                <a:lnTo>
                  <a:pt x="9525" y="6729413"/>
                </a:lnTo>
                <a:lnTo>
                  <a:pt x="20637" y="6677025"/>
                </a:lnTo>
                <a:lnTo>
                  <a:pt x="34925" y="6630988"/>
                </a:lnTo>
                <a:lnTo>
                  <a:pt x="50800" y="6589713"/>
                </a:lnTo>
                <a:lnTo>
                  <a:pt x="69850" y="6553200"/>
                </a:lnTo>
                <a:lnTo>
                  <a:pt x="88900" y="6515100"/>
                </a:lnTo>
                <a:lnTo>
                  <a:pt x="107950" y="6477000"/>
                </a:lnTo>
                <a:lnTo>
                  <a:pt x="123825" y="6440488"/>
                </a:lnTo>
                <a:lnTo>
                  <a:pt x="139700" y="6399213"/>
                </a:lnTo>
                <a:lnTo>
                  <a:pt x="155575" y="6353175"/>
                </a:lnTo>
                <a:lnTo>
                  <a:pt x="166687" y="6300788"/>
                </a:lnTo>
                <a:lnTo>
                  <a:pt x="173037" y="6240463"/>
                </a:lnTo>
                <a:lnTo>
                  <a:pt x="176212" y="6172200"/>
                </a:lnTo>
                <a:lnTo>
                  <a:pt x="173037" y="6103938"/>
                </a:lnTo>
                <a:lnTo>
                  <a:pt x="166687" y="6043613"/>
                </a:lnTo>
                <a:lnTo>
                  <a:pt x="155575" y="5991225"/>
                </a:lnTo>
                <a:lnTo>
                  <a:pt x="139700" y="5945188"/>
                </a:lnTo>
                <a:lnTo>
                  <a:pt x="123825" y="5903913"/>
                </a:lnTo>
                <a:lnTo>
                  <a:pt x="107950" y="5867400"/>
                </a:lnTo>
                <a:lnTo>
                  <a:pt x="88900" y="5829300"/>
                </a:lnTo>
                <a:lnTo>
                  <a:pt x="69850" y="5791200"/>
                </a:lnTo>
                <a:lnTo>
                  <a:pt x="50800" y="5754688"/>
                </a:lnTo>
                <a:lnTo>
                  <a:pt x="34925" y="5713413"/>
                </a:lnTo>
                <a:lnTo>
                  <a:pt x="20637" y="5667375"/>
                </a:lnTo>
                <a:lnTo>
                  <a:pt x="9525" y="5614988"/>
                </a:lnTo>
                <a:lnTo>
                  <a:pt x="1587" y="5554663"/>
                </a:lnTo>
                <a:lnTo>
                  <a:pt x="0" y="5486400"/>
                </a:lnTo>
                <a:lnTo>
                  <a:pt x="1587" y="5418138"/>
                </a:lnTo>
                <a:lnTo>
                  <a:pt x="9525" y="5357813"/>
                </a:lnTo>
                <a:lnTo>
                  <a:pt x="20637" y="5305425"/>
                </a:lnTo>
                <a:lnTo>
                  <a:pt x="34925" y="5259388"/>
                </a:lnTo>
                <a:lnTo>
                  <a:pt x="50800" y="5218113"/>
                </a:lnTo>
                <a:lnTo>
                  <a:pt x="69850" y="5181600"/>
                </a:lnTo>
                <a:lnTo>
                  <a:pt x="88900" y="5143500"/>
                </a:lnTo>
                <a:lnTo>
                  <a:pt x="107950" y="5105400"/>
                </a:lnTo>
                <a:lnTo>
                  <a:pt x="123825" y="5068888"/>
                </a:lnTo>
                <a:lnTo>
                  <a:pt x="139700" y="5027613"/>
                </a:lnTo>
                <a:lnTo>
                  <a:pt x="155575" y="4981575"/>
                </a:lnTo>
                <a:lnTo>
                  <a:pt x="166687" y="4929188"/>
                </a:lnTo>
                <a:lnTo>
                  <a:pt x="173037" y="4868863"/>
                </a:lnTo>
                <a:lnTo>
                  <a:pt x="176212" y="4800600"/>
                </a:lnTo>
                <a:lnTo>
                  <a:pt x="173037" y="4732338"/>
                </a:lnTo>
                <a:lnTo>
                  <a:pt x="166687" y="4672013"/>
                </a:lnTo>
                <a:lnTo>
                  <a:pt x="155575" y="4619625"/>
                </a:lnTo>
                <a:lnTo>
                  <a:pt x="139700" y="4573588"/>
                </a:lnTo>
                <a:lnTo>
                  <a:pt x="123825" y="4532313"/>
                </a:lnTo>
                <a:lnTo>
                  <a:pt x="107950" y="4495800"/>
                </a:lnTo>
                <a:lnTo>
                  <a:pt x="69850" y="4419600"/>
                </a:lnTo>
                <a:lnTo>
                  <a:pt x="50800" y="4383088"/>
                </a:lnTo>
                <a:lnTo>
                  <a:pt x="34925" y="4341813"/>
                </a:lnTo>
                <a:lnTo>
                  <a:pt x="20637" y="4295775"/>
                </a:lnTo>
                <a:lnTo>
                  <a:pt x="9525" y="4243388"/>
                </a:lnTo>
                <a:lnTo>
                  <a:pt x="1587" y="4183063"/>
                </a:lnTo>
                <a:lnTo>
                  <a:pt x="0" y="4114800"/>
                </a:lnTo>
                <a:lnTo>
                  <a:pt x="1587" y="4046538"/>
                </a:lnTo>
                <a:lnTo>
                  <a:pt x="9525" y="3986213"/>
                </a:lnTo>
                <a:lnTo>
                  <a:pt x="20637" y="3933825"/>
                </a:lnTo>
                <a:lnTo>
                  <a:pt x="34925" y="3887788"/>
                </a:lnTo>
                <a:lnTo>
                  <a:pt x="50800" y="3846513"/>
                </a:lnTo>
                <a:lnTo>
                  <a:pt x="69850" y="3810000"/>
                </a:lnTo>
                <a:lnTo>
                  <a:pt x="88900" y="3771900"/>
                </a:lnTo>
                <a:lnTo>
                  <a:pt x="107950" y="3733800"/>
                </a:lnTo>
                <a:lnTo>
                  <a:pt x="123825" y="3697288"/>
                </a:lnTo>
                <a:lnTo>
                  <a:pt x="139700" y="3656013"/>
                </a:lnTo>
                <a:lnTo>
                  <a:pt x="155575" y="3609975"/>
                </a:lnTo>
                <a:lnTo>
                  <a:pt x="166687" y="3557588"/>
                </a:lnTo>
                <a:lnTo>
                  <a:pt x="173037" y="3497263"/>
                </a:lnTo>
                <a:lnTo>
                  <a:pt x="176212" y="3427413"/>
                </a:lnTo>
                <a:lnTo>
                  <a:pt x="173037" y="3360738"/>
                </a:lnTo>
                <a:lnTo>
                  <a:pt x="166687" y="3300413"/>
                </a:lnTo>
                <a:lnTo>
                  <a:pt x="155575" y="3248025"/>
                </a:lnTo>
                <a:lnTo>
                  <a:pt x="139700" y="3201988"/>
                </a:lnTo>
                <a:lnTo>
                  <a:pt x="123825" y="3160713"/>
                </a:lnTo>
                <a:lnTo>
                  <a:pt x="107950" y="3124200"/>
                </a:lnTo>
                <a:lnTo>
                  <a:pt x="88900" y="3086100"/>
                </a:lnTo>
                <a:lnTo>
                  <a:pt x="69850" y="3048000"/>
                </a:lnTo>
                <a:lnTo>
                  <a:pt x="50800" y="3011488"/>
                </a:lnTo>
                <a:lnTo>
                  <a:pt x="34925" y="2970213"/>
                </a:lnTo>
                <a:lnTo>
                  <a:pt x="20637" y="2924175"/>
                </a:lnTo>
                <a:lnTo>
                  <a:pt x="9525" y="2871788"/>
                </a:lnTo>
                <a:lnTo>
                  <a:pt x="1587" y="2811463"/>
                </a:lnTo>
                <a:lnTo>
                  <a:pt x="0" y="2743200"/>
                </a:lnTo>
                <a:lnTo>
                  <a:pt x="1587" y="2674938"/>
                </a:lnTo>
                <a:lnTo>
                  <a:pt x="9525" y="2614613"/>
                </a:lnTo>
                <a:lnTo>
                  <a:pt x="20637" y="2562225"/>
                </a:lnTo>
                <a:lnTo>
                  <a:pt x="34925" y="2516188"/>
                </a:lnTo>
                <a:lnTo>
                  <a:pt x="50800" y="2474913"/>
                </a:lnTo>
                <a:lnTo>
                  <a:pt x="69850" y="2438400"/>
                </a:lnTo>
                <a:lnTo>
                  <a:pt x="88900" y="2400300"/>
                </a:lnTo>
                <a:lnTo>
                  <a:pt x="107950" y="2362200"/>
                </a:lnTo>
                <a:lnTo>
                  <a:pt x="123825" y="2325688"/>
                </a:lnTo>
                <a:lnTo>
                  <a:pt x="139700" y="2284413"/>
                </a:lnTo>
                <a:lnTo>
                  <a:pt x="155575" y="2238375"/>
                </a:lnTo>
                <a:lnTo>
                  <a:pt x="166687" y="2185988"/>
                </a:lnTo>
                <a:lnTo>
                  <a:pt x="173037" y="2125663"/>
                </a:lnTo>
                <a:lnTo>
                  <a:pt x="176212" y="2057400"/>
                </a:lnTo>
                <a:lnTo>
                  <a:pt x="173037" y="1989138"/>
                </a:lnTo>
                <a:lnTo>
                  <a:pt x="166687" y="1928813"/>
                </a:lnTo>
                <a:lnTo>
                  <a:pt x="155575" y="1876425"/>
                </a:lnTo>
                <a:lnTo>
                  <a:pt x="139700" y="1830388"/>
                </a:lnTo>
                <a:lnTo>
                  <a:pt x="123825" y="1789113"/>
                </a:lnTo>
                <a:lnTo>
                  <a:pt x="107950" y="1752600"/>
                </a:lnTo>
                <a:lnTo>
                  <a:pt x="88900" y="1714500"/>
                </a:lnTo>
                <a:lnTo>
                  <a:pt x="69850" y="1676400"/>
                </a:lnTo>
                <a:lnTo>
                  <a:pt x="50800" y="1639888"/>
                </a:lnTo>
                <a:lnTo>
                  <a:pt x="34925" y="1598613"/>
                </a:lnTo>
                <a:lnTo>
                  <a:pt x="20637" y="1552575"/>
                </a:lnTo>
                <a:lnTo>
                  <a:pt x="9525" y="1500188"/>
                </a:lnTo>
                <a:lnTo>
                  <a:pt x="1587" y="1439863"/>
                </a:lnTo>
                <a:lnTo>
                  <a:pt x="0" y="1371600"/>
                </a:lnTo>
                <a:lnTo>
                  <a:pt x="1587" y="1303338"/>
                </a:lnTo>
                <a:lnTo>
                  <a:pt x="9525" y="1243013"/>
                </a:lnTo>
                <a:lnTo>
                  <a:pt x="20637" y="1190625"/>
                </a:lnTo>
                <a:lnTo>
                  <a:pt x="34925" y="1144588"/>
                </a:lnTo>
                <a:lnTo>
                  <a:pt x="50800" y="1103313"/>
                </a:lnTo>
                <a:lnTo>
                  <a:pt x="69850" y="1066800"/>
                </a:lnTo>
                <a:lnTo>
                  <a:pt x="88900" y="1028700"/>
                </a:lnTo>
                <a:lnTo>
                  <a:pt x="107950" y="990600"/>
                </a:lnTo>
                <a:lnTo>
                  <a:pt x="123825" y="954088"/>
                </a:lnTo>
                <a:lnTo>
                  <a:pt x="139700" y="912813"/>
                </a:lnTo>
                <a:lnTo>
                  <a:pt x="155575" y="866775"/>
                </a:lnTo>
                <a:lnTo>
                  <a:pt x="166687" y="814388"/>
                </a:lnTo>
                <a:lnTo>
                  <a:pt x="173037" y="754063"/>
                </a:lnTo>
                <a:lnTo>
                  <a:pt x="176212" y="685800"/>
                </a:lnTo>
                <a:lnTo>
                  <a:pt x="173037" y="617538"/>
                </a:lnTo>
                <a:lnTo>
                  <a:pt x="166687" y="557213"/>
                </a:lnTo>
                <a:lnTo>
                  <a:pt x="155575" y="504825"/>
                </a:lnTo>
                <a:lnTo>
                  <a:pt x="139700" y="458788"/>
                </a:lnTo>
                <a:lnTo>
                  <a:pt x="123825" y="417513"/>
                </a:lnTo>
                <a:lnTo>
                  <a:pt x="107950" y="381000"/>
                </a:lnTo>
                <a:lnTo>
                  <a:pt x="88900" y="342900"/>
                </a:lnTo>
                <a:lnTo>
                  <a:pt x="69850" y="304800"/>
                </a:lnTo>
                <a:lnTo>
                  <a:pt x="50800" y="268288"/>
                </a:lnTo>
                <a:lnTo>
                  <a:pt x="34925" y="227013"/>
                </a:lnTo>
                <a:lnTo>
                  <a:pt x="20637" y="180975"/>
                </a:lnTo>
                <a:lnTo>
                  <a:pt x="9525" y="128588"/>
                </a:lnTo>
                <a:lnTo>
                  <a:pt x="1587" y="682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97628" y="662400"/>
            <a:ext cx="8632372" cy="1113295"/>
          </a:xfrm>
        </p:spPr>
        <p:txBody>
          <a:bodyPr anchor="t">
            <a:normAutofit/>
          </a:bodyPr>
          <a:lstStyle/>
          <a:p>
            <a:pPr algn="ctr"/>
            <a:r>
              <a:rPr lang="pl-PL">
                <a:latin typeface="Bodoni 72 Book" pitchFamily="2" charset="0"/>
              </a:rPr>
              <a:t>Problemy badawcze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7628" y="2286000"/>
            <a:ext cx="8632372" cy="3909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2000">
                <a:solidFill>
                  <a:schemeClr val="tx1">
                    <a:alpha val="60000"/>
                  </a:schemeClr>
                </a:solidFill>
              </a:rPr>
              <a:t>Czy i w jakim stopniu makijaż wpływa na wygląd i sposób postrzegania wizerunku kobiety przez otoczenie?</a:t>
            </a:r>
          </a:p>
          <a:p>
            <a:pPr>
              <a:buFont typeface="Wingdings" pitchFamily="2" charset="2"/>
              <a:buChar char="ü"/>
            </a:pPr>
            <a:r>
              <a:rPr lang="pl-PL" sz="2000">
                <a:solidFill>
                  <a:schemeClr val="tx1">
                    <a:alpha val="60000"/>
                  </a:schemeClr>
                </a:solidFill>
              </a:rPr>
              <a:t>Jaki jest sposób postrzegania umieszczonych na fotografiach kobiet bez makijażu ?</a:t>
            </a:r>
          </a:p>
          <a:p>
            <a:pPr>
              <a:buFont typeface="Wingdings" pitchFamily="2" charset="2"/>
              <a:buChar char="ü"/>
            </a:pPr>
            <a:r>
              <a:rPr lang="pl-PL" sz="2000">
                <a:solidFill>
                  <a:schemeClr val="tx1">
                    <a:alpha val="60000"/>
                  </a:schemeClr>
                </a:solidFill>
              </a:rPr>
              <a:t>Czy ankietowani uważają kobiety bez makijażu jako osoby przyjazne, sympatyczne?</a:t>
            </a:r>
          </a:p>
          <a:p>
            <a:pPr>
              <a:buFont typeface="Wingdings" pitchFamily="2" charset="2"/>
              <a:buChar char="ü"/>
            </a:pPr>
            <a:r>
              <a:rPr lang="pl-PL" sz="2000">
                <a:solidFill>
                  <a:schemeClr val="tx1">
                    <a:alpha val="60000"/>
                  </a:schemeClr>
                </a:solidFill>
              </a:rPr>
              <a:t>Czy makijaż zmienił sposób postrzegania kobiet z fotografii?</a:t>
            </a:r>
          </a:p>
          <a:p>
            <a:pPr>
              <a:buFont typeface="Wingdings" pitchFamily="2" charset="2"/>
              <a:buChar char="ü"/>
            </a:pPr>
            <a:r>
              <a:rPr lang="pl-PL" sz="2000">
                <a:solidFill>
                  <a:schemeClr val="tx1">
                    <a:alpha val="60000"/>
                  </a:schemeClr>
                </a:solidFill>
              </a:rPr>
              <a:t>Czy makijaż jest znaczącym elementem w procesie kreowania własnego wizerunku?</a:t>
            </a:r>
          </a:p>
          <a:p>
            <a:pPr>
              <a:buFont typeface="Wingdings" pitchFamily="2" charset="2"/>
              <a:buChar char="ü"/>
            </a:pPr>
            <a:r>
              <a:rPr lang="pl-PL" sz="2000">
                <a:solidFill>
                  <a:schemeClr val="tx1">
                    <a:alpha val="60000"/>
                  </a:schemeClr>
                </a:solidFill>
              </a:rPr>
              <a:t>Czy w opinii ankietowanych makijaż może mieć istotne znaczenie podczas spotkań biznesowych, bądź towarzyskich?</a:t>
            </a:r>
          </a:p>
          <a:p>
            <a:endParaRPr lang="pl-PL" sz="20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5"/>
    </mc:Choice>
    <mc:Fallback xmlns="">
      <p:transition spd="slow" advTm="3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odoni 72 Book" pitchFamily="2" charset="0"/>
              </a:rPr>
              <a:t>Metoda badawcza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A8C10FB3-7835-EA73-AEFE-99C117B0E9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0599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2"/>
    </mc:Choice>
    <mc:Fallback xmlns="">
      <p:transition spd="slow" advTm="2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A9A1751-C6A3-4477-8A0B-E39B6D3E1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4151E4E-D344-4696-8247-CF6F22312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6955967" cy="6858000"/>
          </a:xfrm>
          <a:custGeom>
            <a:avLst/>
            <a:gdLst>
              <a:gd name="connsiteX0" fmla="*/ 0 w 6955967"/>
              <a:gd name="connsiteY0" fmla="*/ 0 h 6858000"/>
              <a:gd name="connsiteX1" fmla="*/ 6955967 w 6955967"/>
              <a:gd name="connsiteY1" fmla="*/ 0 h 6858000"/>
              <a:gd name="connsiteX2" fmla="*/ 6950928 w 6955967"/>
              <a:gd name="connsiteY2" fmla="*/ 66675 h 6858000"/>
              <a:gd name="connsiteX3" fmla="*/ 6942530 w 6955967"/>
              <a:gd name="connsiteY3" fmla="*/ 122237 h 6858000"/>
              <a:gd name="connsiteX4" fmla="*/ 6932453 w 6955967"/>
              <a:gd name="connsiteY4" fmla="*/ 174625 h 6858000"/>
              <a:gd name="connsiteX5" fmla="*/ 6915657 w 6955967"/>
              <a:gd name="connsiteY5" fmla="*/ 217487 h 6858000"/>
              <a:gd name="connsiteX6" fmla="*/ 6898861 w 6955967"/>
              <a:gd name="connsiteY6" fmla="*/ 260350 h 6858000"/>
              <a:gd name="connsiteX7" fmla="*/ 6878706 w 6955967"/>
              <a:gd name="connsiteY7" fmla="*/ 296862 h 6858000"/>
              <a:gd name="connsiteX8" fmla="*/ 6858551 w 6955967"/>
              <a:gd name="connsiteY8" fmla="*/ 334962 h 6858000"/>
              <a:gd name="connsiteX9" fmla="*/ 6840075 w 6955967"/>
              <a:gd name="connsiteY9" fmla="*/ 369887 h 6858000"/>
              <a:gd name="connsiteX10" fmla="*/ 6821599 w 6955967"/>
              <a:gd name="connsiteY10" fmla="*/ 409575 h 6858000"/>
              <a:gd name="connsiteX11" fmla="*/ 6804804 w 6955967"/>
              <a:gd name="connsiteY11" fmla="*/ 450850 h 6858000"/>
              <a:gd name="connsiteX12" fmla="*/ 6789687 w 6955967"/>
              <a:gd name="connsiteY12" fmla="*/ 496887 h 6858000"/>
              <a:gd name="connsiteX13" fmla="*/ 6777930 w 6955967"/>
              <a:gd name="connsiteY13" fmla="*/ 546100 h 6858000"/>
              <a:gd name="connsiteX14" fmla="*/ 6769531 w 6955967"/>
              <a:gd name="connsiteY14" fmla="*/ 606425 h 6858000"/>
              <a:gd name="connsiteX15" fmla="*/ 6766172 w 6955967"/>
              <a:gd name="connsiteY15" fmla="*/ 673100 h 6858000"/>
              <a:gd name="connsiteX16" fmla="*/ 6769531 w 6955967"/>
              <a:gd name="connsiteY16" fmla="*/ 744537 h 6858000"/>
              <a:gd name="connsiteX17" fmla="*/ 6777930 w 6955967"/>
              <a:gd name="connsiteY17" fmla="*/ 801687 h 6858000"/>
              <a:gd name="connsiteX18" fmla="*/ 6789687 w 6955967"/>
              <a:gd name="connsiteY18" fmla="*/ 854075 h 6858000"/>
              <a:gd name="connsiteX19" fmla="*/ 6804804 w 6955967"/>
              <a:gd name="connsiteY19" fmla="*/ 901700 h 6858000"/>
              <a:gd name="connsiteX20" fmla="*/ 6821599 w 6955967"/>
              <a:gd name="connsiteY20" fmla="*/ 942975 h 6858000"/>
              <a:gd name="connsiteX21" fmla="*/ 6841755 w 6955967"/>
              <a:gd name="connsiteY21" fmla="*/ 981075 h 6858000"/>
              <a:gd name="connsiteX22" fmla="*/ 6861910 w 6955967"/>
              <a:gd name="connsiteY22" fmla="*/ 1017587 h 6858000"/>
              <a:gd name="connsiteX23" fmla="*/ 6882065 w 6955967"/>
              <a:gd name="connsiteY23" fmla="*/ 1055687 h 6858000"/>
              <a:gd name="connsiteX24" fmla="*/ 6900540 w 6955967"/>
              <a:gd name="connsiteY24" fmla="*/ 1095375 h 6858000"/>
              <a:gd name="connsiteX25" fmla="*/ 6919016 w 6955967"/>
              <a:gd name="connsiteY25" fmla="*/ 1136650 h 6858000"/>
              <a:gd name="connsiteX26" fmla="*/ 6934132 w 6955967"/>
              <a:gd name="connsiteY26" fmla="*/ 1182687 h 6858000"/>
              <a:gd name="connsiteX27" fmla="*/ 6944210 w 6955967"/>
              <a:gd name="connsiteY27" fmla="*/ 1235075 h 6858000"/>
              <a:gd name="connsiteX28" fmla="*/ 6954287 w 6955967"/>
              <a:gd name="connsiteY28" fmla="*/ 1295400 h 6858000"/>
              <a:gd name="connsiteX29" fmla="*/ 6955967 w 6955967"/>
              <a:gd name="connsiteY29" fmla="*/ 1363662 h 6858000"/>
              <a:gd name="connsiteX30" fmla="*/ 6954287 w 6955967"/>
              <a:gd name="connsiteY30" fmla="*/ 1431925 h 6858000"/>
              <a:gd name="connsiteX31" fmla="*/ 6944210 w 6955967"/>
              <a:gd name="connsiteY31" fmla="*/ 1492250 h 6858000"/>
              <a:gd name="connsiteX32" fmla="*/ 6934132 w 6955967"/>
              <a:gd name="connsiteY32" fmla="*/ 1544637 h 6858000"/>
              <a:gd name="connsiteX33" fmla="*/ 6919016 w 6955967"/>
              <a:gd name="connsiteY33" fmla="*/ 1589087 h 6858000"/>
              <a:gd name="connsiteX34" fmla="*/ 6900540 w 6955967"/>
              <a:gd name="connsiteY34" fmla="*/ 1631950 h 6858000"/>
              <a:gd name="connsiteX35" fmla="*/ 6882065 w 6955967"/>
              <a:gd name="connsiteY35" fmla="*/ 1671637 h 6858000"/>
              <a:gd name="connsiteX36" fmla="*/ 6861910 w 6955967"/>
              <a:gd name="connsiteY36" fmla="*/ 1708150 h 6858000"/>
              <a:gd name="connsiteX37" fmla="*/ 6841755 w 6955967"/>
              <a:gd name="connsiteY37" fmla="*/ 1743075 h 6858000"/>
              <a:gd name="connsiteX38" fmla="*/ 6821599 w 6955967"/>
              <a:gd name="connsiteY38" fmla="*/ 1782762 h 6858000"/>
              <a:gd name="connsiteX39" fmla="*/ 6804804 w 6955967"/>
              <a:gd name="connsiteY39" fmla="*/ 1824037 h 6858000"/>
              <a:gd name="connsiteX40" fmla="*/ 6789687 w 6955967"/>
              <a:gd name="connsiteY40" fmla="*/ 1870075 h 6858000"/>
              <a:gd name="connsiteX41" fmla="*/ 6777930 w 6955967"/>
              <a:gd name="connsiteY41" fmla="*/ 1922462 h 6858000"/>
              <a:gd name="connsiteX42" fmla="*/ 6769531 w 6955967"/>
              <a:gd name="connsiteY42" fmla="*/ 1982787 h 6858000"/>
              <a:gd name="connsiteX43" fmla="*/ 6766172 w 6955967"/>
              <a:gd name="connsiteY43" fmla="*/ 2051050 h 6858000"/>
              <a:gd name="connsiteX44" fmla="*/ 6769531 w 6955967"/>
              <a:gd name="connsiteY44" fmla="*/ 2119312 h 6858000"/>
              <a:gd name="connsiteX45" fmla="*/ 6777930 w 6955967"/>
              <a:gd name="connsiteY45" fmla="*/ 2179637 h 6858000"/>
              <a:gd name="connsiteX46" fmla="*/ 6789687 w 6955967"/>
              <a:gd name="connsiteY46" fmla="*/ 2232025 h 6858000"/>
              <a:gd name="connsiteX47" fmla="*/ 6804804 w 6955967"/>
              <a:gd name="connsiteY47" fmla="*/ 2278062 h 6858000"/>
              <a:gd name="connsiteX48" fmla="*/ 6821599 w 6955967"/>
              <a:gd name="connsiteY48" fmla="*/ 2319337 h 6858000"/>
              <a:gd name="connsiteX49" fmla="*/ 6841755 w 6955967"/>
              <a:gd name="connsiteY49" fmla="*/ 2359025 h 6858000"/>
              <a:gd name="connsiteX50" fmla="*/ 6861910 w 6955967"/>
              <a:gd name="connsiteY50" fmla="*/ 2395537 h 6858000"/>
              <a:gd name="connsiteX51" fmla="*/ 6882065 w 6955967"/>
              <a:gd name="connsiteY51" fmla="*/ 2433637 h 6858000"/>
              <a:gd name="connsiteX52" fmla="*/ 6900540 w 6955967"/>
              <a:gd name="connsiteY52" fmla="*/ 2471737 h 6858000"/>
              <a:gd name="connsiteX53" fmla="*/ 6919016 w 6955967"/>
              <a:gd name="connsiteY53" fmla="*/ 2513012 h 6858000"/>
              <a:gd name="connsiteX54" fmla="*/ 6934132 w 6955967"/>
              <a:gd name="connsiteY54" fmla="*/ 2560637 h 6858000"/>
              <a:gd name="connsiteX55" fmla="*/ 6944210 w 6955967"/>
              <a:gd name="connsiteY55" fmla="*/ 2613025 h 6858000"/>
              <a:gd name="connsiteX56" fmla="*/ 6954287 w 6955967"/>
              <a:gd name="connsiteY56" fmla="*/ 2671762 h 6858000"/>
              <a:gd name="connsiteX57" fmla="*/ 6955967 w 6955967"/>
              <a:gd name="connsiteY57" fmla="*/ 2741612 h 6858000"/>
              <a:gd name="connsiteX58" fmla="*/ 6954287 w 6955967"/>
              <a:gd name="connsiteY58" fmla="*/ 2809875 h 6858000"/>
              <a:gd name="connsiteX59" fmla="*/ 6944210 w 6955967"/>
              <a:gd name="connsiteY59" fmla="*/ 2868612 h 6858000"/>
              <a:gd name="connsiteX60" fmla="*/ 6934132 w 6955967"/>
              <a:gd name="connsiteY60" fmla="*/ 2922587 h 6858000"/>
              <a:gd name="connsiteX61" fmla="*/ 6919016 w 6955967"/>
              <a:gd name="connsiteY61" fmla="*/ 2967037 h 6858000"/>
              <a:gd name="connsiteX62" fmla="*/ 6900540 w 6955967"/>
              <a:gd name="connsiteY62" fmla="*/ 3009900 h 6858000"/>
              <a:gd name="connsiteX63" fmla="*/ 6882065 w 6955967"/>
              <a:gd name="connsiteY63" fmla="*/ 3046412 h 6858000"/>
              <a:gd name="connsiteX64" fmla="*/ 6861910 w 6955967"/>
              <a:gd name="connsiteY64" fmla="*/ 3084512 h 6858000"/>
              <a:gd name="connsiteX65" fmla="*/ 6841755 w 6955967"/>
              <a:gd name="connsiteY65" fmla="*/ 3121025 h 6858000"/>
              <a:gd name="connsiteX66" fmla="*/ 6821599 w 6955967"/>
              <a:gd name="connsiteY66" fmla="*/ 3160712 h 6858000"/>
              <a:gd name="connsiteX67" fmla="*/ 6804804 w 6955967"/>
              <a:gd name="connsiteY67" fmla="*/ 3201987 h 6858000"/>
              <a:gd name="connsiteX68" fmla="*/ 6789687 w 6955967"/>
              <a:gd name="connsiteY68" fmla="*/ 3248025 h 6858000"/>
              <a:gd name="connsiteX69" fmla="*/ 6777930 w 6955967"/>
              <a:gd name="connsiteY69" fmla="*/ 3300412 h 6858000"/>
              <a:gd name="connsiteX70" fmla="*/ 6769531 w 6955967"/>
              <a:gd name="connsiteY70" fmla="*/ 3360737 h 6858000"/>
              <a:gd name="connsiteX71" fmla="*/ 6766172 w 6955967"/>
              <a:gd name="connsiteY71" fmla="*/ 3427412 h 6858000"/>
              <a:gd name="connsiteX72" fmla="*/ 6769531 w 6955967"/>
              <a:gd name="connsiteY72" fmla="*/ 3497262 h 6858000"/>
              <a:gd name="connsiteX73" fmla="*/ 6777930 w 6955967"/>
              <a:gd name="connsiteY73" fmla="*/ 3557587 h 6858000"/>
              <a:gd name="connsiteX74" fmla="*/ 6789687 w 6955967"/>
              <a:gd name="connsiteY74" fmla="*/ 3609975 h 6858000"/>
              <a:gd name="connsiteX75" fmla="*/ 6804804 w 6955967"/>
              <a:gd name="connsiteY75" fmla="*/ 3656012 h 6858000"/>
              <a:gd name="connsiteX76" fmla="*/ 6821599 w 6955967"/>
              <a:gd name="connsiteY76" fmla="*/ 3697287 h 6858000"/>
              <a:gd name="connsiteX77" fmla="*/ 6841755 w 6955967"/>
              <a:gd name="connsiteY77" fmla="*/ 3736975 h 6858000"/>
              <a:gd name="connsiteX78" fmla="*/ 6882065 w 6955967"/>
              <a:gd name="connsiteY78" fmla="*/ 3811587 h 6858000"/>
              <a:gd name="connsiteX79" fmla="*/ 6900540 w 6955967"/>
              <a:gd name="connsiteY79" fmla="*/ 3848100 h 6858000"/>
              <a:gd name="connsiteX80" fmla="*/ 6919016 w 6955967"/>
              <a:gd name="connsiteY80" fmla="*/ 3890962 h 6858000"/>
              <a:gd name="connsiteX81" fmla="*/ 6934132 w 6955967"/>
              <a:gd name="connsiteY81" fmla="*/ 3935412 h 6858000"/>
              <a:gd name="connsiteX82" fmla="*/ 6944210 w 6955967"/>
              <a:gd name="connsiteY82" fmla="*/ 3987800 h 6858000"/>
              <a:gd name="connsiteX83" fmla="*/ 6954287 w 6955967"/>
              <a:gd name="connsiteY83" fmla="*/ 4048125 h 6858000"/>
              <a:gd name="connsiteX84" fmla="*/ 6955967 w 6955967"/>
              <a:gd name="connsiteY84" fmla="*/ 4116387 h 6858000"/>
              <a:gd name="connsiteX85" fmla="*/ 6954287 w 6955967"/>
              <a:gd name="connsiteY85" fmla="*/ 4186237 h 6858000"/>
              <a:gd name="connsiteX86" fmla="*/ 6944210 w 6955967"/>
              <a:gd name="connsiteY86" fmla="*/ 4244975 h 6858000"/>
              <a:gd name="connsiteX87" fmla="*/ 6934132 w 6955967"/>
              <a:gd name="connsiteY87" fmla="*/ 4297362 h 6858000"/>
              <a:gd name="connsiteX88" fmla="*/ 6919016 w 6955967"/>
              <a:gd name="connsiteY88" fmla="*/ 4343400 h 6858000"/>
              <a:gd name="connsiteX89" fmla="*/ 6900540 w 6955967"/>
              <a:gd name="connsiteY89" fmla="*/ 4386262 h 6858000"/>
              <a:gd name="connsiteX90" fmla="*/ 6882065 w 6955967"/>
              <a:gd name="connsiteY90" fmla="*/ 4424362 h 6858000"/>
              <a:gd name="connsiteX91" fmla="*/ 6841755 w 6955967"/>
              <a:gd name="connsiteY91" fmla="*/ 4498975 h 6858000"/>
              <a:gd name="connsiteX92" fmla="*/ 6821599 w 6955967"/>
              <a:gd name="connsiteY92" fmla="*/ 4537075 h 6858000"/>
              <a:gd name="connsiteX93" fmla="*/ 6804804 w 6955967"/>
              <a:gd name="connsiteY93" fmla="*/ 4579937 h 6858000"/>
              <a:gd name="connsiteX94" fmla="*/ 6789687 w 6955967"/>
              <a:gd name="connsiteY94" fmla="*/ 4625975 h 6858000"/>
              <a:gd name="connsiteX95" fmla="*/ 6777930 w 6955967"/>
              <a:gd name="connsiteY95" fmla="*/ 4678362 h 6858000"/>
              <a:gd name="connsiteX96" fmla="*/ 6769531 w 6955967"/>
              <a:gd name="connsiteY96" fmla="*/ 4738687 h 6858000"/>
              <a:gd name="connsiteX97" fmla="*/ 6766172 w 6955967"/>
              <a:gd name="connsiteY97" fmla="*/ 4806950 h 6858000"/>
              <a:gd name="connsiteX98" fmla="*/ 6769531 w 6955967"/>
              <a:gd name="connsiteY98" fmla="*/ 4875212 h 6858000"/>
              <a:gd name="connsiteX99" fmla="*/ 6777930 w 6955967"/>
              <a:gd name="connsiteY99" fmla="*/ 4935537 h 6858000"/>
              <a:gd name="connsiteX100" fmla="*/ 6789687 w 6955967"/>
              <a:gd name="connsiteY100" fmla="*/ 4987925 h 6858000"/>
              <a:gd name="connsiteX101" fmla="*/ 6804804 w 6955967"/>
              <a:gd name="connsiteY101" fmla="*/ 5033962 h 6858000"/>
              <a:gd name="connsiteX102" fmla="*/ 6821599 w 6955967"/>
              <a:gd name="connsiteY102" fmla="*/ 5075237 h 6858000"/>
              <a:gd name="connsiteX103" fmla="*/ 6841755 w 6955967"/>
              <a:gd name="connsiteY103" fmla="*/ 5114925 h 6858000"/>
              <a:gd name="connsiteX104" fmla="*/ 6861910 w 6955967"/>
              <a:gd name="connsiteY104" fmla="*/ 5149850 h 6858000"/>
              <a:gd name="connsiteX105" fmla="*/ 6882065 w 6955967"/>
              <a:gd name="connsiteY105" fmla="*/ 5186362 h 6858000"/>
              <a:gd name="connsiteX106" fmla="*/ 6900540 w 6955967"/>
              <a:gd name="connsiteY106" fmla="*/ 5226050 h 6858000"/>
              <a:gd name="connsiteX107" fmla="*/ 6919016 w 6955967"/>
              <a:gd name="connsiteY107" fmla="*/ 5268912 h 6858000"/>
              <a:gd name="connsiteX108" fmla="*/ 6934132 w 6955967"/>
              <a:gd name="connsiteY108" fmla="*/ 5313362 h 6858000"/>
              <a:gd name="connsiteX109" fmla="*/ 6944210 w 6955967"/>
              <a:gd name="connsiteY109" fmla="*/ 5365750 h 6858000"/>
              <a:gd name="connsiteX110" fmla="*/ 6954287 w 6955967"/>
              <a:gd name="connsiteY110" fmla="*/ 5426075 h 6858000"/>
              <a:gd name="connsiteX111" fmla="*/ 6955967 w 6955967"/>
              <a:gd name="connsiteY111" fmla="*/ 5494337 h 6858000"/>
              <a:gd name="connsiteX112" fmla="*/ 6954287 w 6955967"/>
              <a:gd name="connsiteY112" fmla="*/ 5562600 h 6858000"/>
              <a:gd name="connsiteX113" fmla="*/ 6944210 w 6955967"/>
              <a:gd name="connsiteY113" fmla="*/ 5622925 h 6858000"/>
              <a:gd name="connsiteX114" fmla="*/ 6934132 w 6955967"/>
              <a:gd name="connsiteY114" fmla="*/ 5675312 h 6858000"/>
              <a:gd name="connsiteX115" fmla="*/ 6919016 w 6955967"/>
              <a:gd name="connsiteY115" fmla="*/ 5721350 h 6858000"/>
              <a:gd name="connsiteX116" fmla="*/ 6900540 w 6955967"/>
              <a:gd name="connsiteY116" fmla="*/ 5762625 h 6858000"/>
              <a:gd name="connsiteX117" fmla="*/ 6882065 w 6955967"/>
              <a:gd name="connsiteY117" fmla="*/ 5802312 h 6858000"/>
              <a:gd name="connsiteX118" fmla="*/ 6861910 w 6955967"/>
              <a:gd name="connsiteY118" fmla="*/ 5840412 h 6858000"/>
              <a:gd name="connsiteX119" fmla="*/ 6841755 w 6955967"/>
              <a:gd name="connsiteY119" fmla="*/ 5876925 h 6858000"/>
              <a:gd name="connsiteX120" fmla="*/ 6821599 w 6955967"/>
              <a:gd name="connsiteY120" fmla="*/ 5915025 h 6858000"/>
              <a:gd name="connsiteX121" fmla="*/ 6804804 w 6955967"/>
              <a:gd name="connsiteY121" fmla="*/ 5956300 h 6858000"/>
              <a:gd name="connsiteX122" fmla="*/ 6789687 w 6955967"/>
              <a:gd name="connsiteY122" fmla="*/ 6003925 h 6858000"/>
              <a:gd name="connsiteX123" fmla="*/ 6777930 w 6955967"/>
              <a:gd name="connsiteY123" fmla="*/ 6056312 h 6858000"/>
              <a:gd name="connsiteX124" fmla="*/ 6769531 w 6955967"/>
              <a:gd name="connsiteY124" fmla="*/ 6113462 h 6858000"/>
              <a:gd name="connsiteX125" fmla="*/ 6766172 w 6955967"/>
              <a:gd name="connsiteY125" fmla="*/ 6183312 h 6858000"/>
              <a:gd name="connsiteX126" fmla="*/ 6769531 w 6955967"/>
              <a:gd name="connsiteY126" fmla="*/ 6251575 h 6858000"/>
              <a:gd name="connsiteX127" fmla="*/ 6777930 w 6955967"/>
              <a:gd name="connsiteY127" fmla="*/ 6311900 h 6858000"/>
              <a:gd name="connsiteX128" fmla="*/ 6789687 w 6955967"/>
              <a:gd name="connsiteY128" fmla="*/ 6361112 h 6858000"/>
              <a:gd name="connsiteX129" fmla="*/ 6804804 w 6955967"/>
              <a:gd name="connsiteY129" fmla="*/ 6407150 h 6858000"/>
              <a:gd name="connsiteX130" fmla="*/ 6821599 w 6955967"/>
              <a:gd name="connsiteY130" fmla="*/ 6448425 h 6858000"/>
              <a:gd name="connsiteX131" fmla="*/ 6840075 w 6955967"/>
              <a:gd name="connsiteY131" fmla="*/ 6488112 h 6858000"/>
              <a:gd name="connsiteX132" fmla="*/ 6858551 w 6955967"/>
              <a:gd name="connsiteY132" fmla="*/ 6523037 h 6858000"/>
              <a:gd name="connsiteX133" fmla="*/ 6878706 w 6955967"/>
              <a:gd name="connsiteY133" fmla="*/ 6561137 h 6858000"/>
              <a:gd name="connsiteX134" fmla="*/ 6898861 w 6955967"/>
              <a:gd name="connsiteY134" fmla="*/ 6597650 h 6858000"/>
              <a:gd name="connsiteX135" fmla="*/ 6915657 w 6955967"/>
              <a:gd name="connsiteY135" fmla="*/ 6640512 h 6858000"/>
              <a:gd name="connsiteX136" fmla="*/ 6932453 w 6955967"/>
              <a:gd name="connsiteY136" fmla="*/ 6683375 h 6858000"/>
              <a:gd name="connsiteX137" fmla="*/ 6942530 w 6955967"/>
              <a:gd name="connsiteY137" fmla="*/ 6735762 h 6858000"/>
              <a:gd name="connsiteX138" fmla="*/ 6950928 w 6955967"/>
              <a:gd name="connsiteY138" fmla="*/ 6791325 h 6858000"/>
              <a:gd name="connsiteX139" fmla="*/ 6955967 w 6955967"/>
              <a:gd name="connsiteY139" fmla="*/ 6858000 h 6858000"/>
              <a:gd name="connsiteX140" fmla="*/ 0 w 6955967"/>
              <a:gd name="connsiteY140" fmla="*/ 6858000 h 6858000"/>
              <a:gd name="connsiteX141" fmla="*/ 0 w 6955967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955967" h="6858000">
                <a:moveTo>
                  <a:pt x="0" y="0"/>
                </a:moveTo>
                <a:lnTo>
                  <a:pt x="6955967" y="0"/>
                </a:lnTo>
                <a:lnTo>
                  <a:pt x="6950928" y="66675"/>
                </a:lnTo>
                <a:lnTo>
                  <a:pt x="6942530" y="122237"/>
                </a:lnTo>
                <a:lnTo>
                  <a:pt x="6932453" y="174625"/>
                </a:lnTo>
                <a:lnTo>
                  <a:pt x="6915657" y="217487"/>
                </a:lnTo>
                <a:lnTo>
                  <a:pt x="6898861" y="260350"/>
                </a:lnTo>
                <a:lnTo>
                  <a:pt x="6878706" y="296862"/>
                </a:lnTo>
                <a:lnTo>
                  <a:pt x="6858551" y="334962"/>
                </a:lnTo>
                <a:lnTo>
                  <a:pt x="6840075" y="369887"/>
                </a:lnTo>
                <a:lnTo>
                  <a:pt x="6821599" y="409575"/>
                </a:lnTo>
                <a:lnTo>
                  <a:pt x="6804804" y="450850"/>
                </a:lnTo>
                <a:lnTo>
                  <a:pt x="6789687" y="496887"/>
                </a:lnTo>
                <a:lnTo>
                  <a:pt x="6777930" y="546100"/>
                </a:lnTo>
                <a:lnTo>
                  <a:pt x="6769531" y="606425"/>
                </a:lnTo>
                <a:lnTo>
                  <a:pt x="6766172" y="673100"/>
                </a:lnTo>
                <a:lnTo>
                  <a:pt x="6769531" y="744537"/>
                </a:lnTo>
                <a:lnTo>
                  <a:pt x="6777930" y="801687"/>
                </a:lnTo>
                <a:lnTo>
                  <a:pt x="6789687" y="854075"/>
                </a:lnTo>
                <a:lnTo>
                  <a:pt x="6804804" y="901700"/>
                </a:lnTo>
                <a:lnTo>
                  <a:pt x="6821599" y="942975"/>
                </a:lnTo>
                <a:lnTo>
                  <a:pt x="6841755" y="981075"/>
                </a:lnTo>
                <a:lnTo>
                  <a:pt x="6861910" y="1017587"/>
                </a:lnTo>
                <a:lnTo>
                  <a:pt x="6882065" y="1055687"/>
                </a:lnTo>
                <a:lnTo>
                  <a:pt x="6900540" y="1095375"/>
                </a:lnTo>
                <a:lnTo>
                  <a:pt x="6919016" y="1136650"/>
                </a:lnTo>
                <a:lnTo>
                  <a:pt x="6934132" y="1182687"/>
                </a:lnTo>
                <a:lnTo>
                  <a:pt x="6944210" y="1235075"/>
                </a:lnTo>
                <a:lnTo>
                  <a:pt x="6954287" y="1295400"/>
                </a:lnTo>
                <a:lnTo>
                  <a:pt x="6955967" y="1363662"/>
                </a:lnTo>
                <a:lnTo>
                  <a:pt x="6954287" y="1431925"/>
                </a:lnTo>
                <a:lnTo>
                  <a:pt x="6944210" y="1492250"/>
                </a:lnTo>
                <a:lnTo>
                  <a:pt x="6934132" y="1544637"/>
                </a:lnTo>
                <a:lnTo>
                  <a:pt x="6919016" y="1589087"/>
                </a:lnTo>
                <a:lnTo>
                  <a:pt x="6900540" y="1631950"/>
                </a:lnTo>
                <a:lnTo>
                  <a:pt x="6882065" y="1671637"/>
                </a:lnTo>
                <a:lnTo>
                  <a:pt x="6861910" y="1708150"/>
                </a:lnTo>
                <a:lnTo>
                  <a:pt x="6841755" y="1743075"/>
                </a:lnTo>
                <a:lnTo>
                  <a:pt x="6821599" y="1782762"/>
                </a:lnTo>
                <a:lnTo>
                  <a:pt x="6804804" y="1824037"/>
                </a:lnTo>
                <a:lnTo>
                  <a:pt x="6789687" y="1870075"/>
                </a:lnTo>
                <a:lnTo>
                  <a:pt x="6777930" y="1922462"/>
                </a:lnTo>
                <a:lnTo>
                  <a:pt x="6769531" y="1982787"/>
                </a:lnTo>
                <a:lnTo>
                  <a:pt x="6766172" y="2051050"/>
                </a:lnTo>
                <a:lnTo>
                  <a:pt x="6769531" y="2119312"/>
                </a:lnTo>
                <a:lnTo>
                  <a:pt x="6777930" y="2179637"/>
                </a:lnTo>
                <a:lnTo>
                  <a:pt x="6789687" y="2232025"/>
                </a:lnTo>
                <a:lnTo>
                  <a:pt x="6804804" y="2278062"/>
                </a:lnTo>
                <a:lnTo>
                  <a:pt x="6821599" y="2319337"/>
                </a:lnTo>
                <a:lnTo>
                  <a:pt x="6841755" y="2359025"/>
                </a:lnTo>
                <a:lnTo>
                  <a:pt x="6861910" y="2395537"/>
                </a:lnTo>
                <a:lnTo>
                  <a:pt x="6882065" y="2433637"/>
                </a:lnTo>
                <a:lnTo>
                  <a:pt x="6900540" y="2471737"/>
                </a:lnTo>
                <a:lnTo>
                  <a:pt x="6919016" y="2513012"/>
                </a:lnTo>
                <a:lnTo>
                  <a:pt x="6934132" y="2560637"/>
                </a:lnTo>
                <a:lnTo>
                  <a:pt x="6944210" y="2613025"/>
                </a:lnTo>
                <a:lnTo>
                  <a:pt x="6954287" y="2671762"/>
                </a:lnTo>
                <a:lnTo>
                  <a:pt x="6955967" y="2741612"/>
                </a:lnTo>
                <a:lnTo>
                  <a:pt x="6954287" y="2809875"/>
                </a:lnTo>
                <a:lnTo>
                  <a:pt x="6944210" y="2868612"/>
                </a:lnTo>
                <a:lnTo>
                  <a:pt x="6934132" y="2922587"/>
                </a:lnTo>
                <a:lnTo>
                  <a:pt x="6919016" y="2967037"/>
                </a:lnTo>
                <a:lnTo>
                  <a:pt x="6900540" y="3009900"/>
                </a:lnTo>
                <a:lnTo>
                  <a:pt x="6882065" y="3046412"/>
                </a:lnTo>
                <a:lnTo>
                  <a:pt x="6861910" y="3084512"/>
                </a:lnTo>
                <a:lnTo>
                  <a:pt x="6841755" y="3121025"/>
                </a:lnTo>
                <a:lnTo>
                  <a:pt x="6821599" y="3160712"/>
                </a:lnTo>
                <a:lnTo>
                  <a:pt x="6804804" y="3201987"/>
                </a:lnTo>
                <a:lnTo>
                  <a:pt x="6789687" y="3248025"/>
                </a:lnTo>
                <a:lnTo>
                  <a:pt x="6777930" y="3300412"/>
                </a:lnTo>
                <a:lnTo>
                  <a:pt x="6769531" y="3360737"/>
                </a:lnTo>
                <a:lnTo>
                  <a:pt x="6766172" y="3427412"/>
                </a:lnTo>
                <a:lnTo>
                  <a:pt x="6769531" y="3497262"/>
                </a:lnTo>
                <a:lnTo>
                  <a:pt x="6777930" y="3557587"/>
                </a:lnTo>
                <a:lnTo>
                  <a:pt x="6789687" y="3609975"/>
                </a:lnTo>
                <a:lnTo>
                  <a:pt x="6804804" y="3656012"/>
                </a:lnTo>
                <a:lnTo>
                  <a:pt x="6821599" y="3697287"/>
                </a:lnTo>
                <a:lnTo>
                  <a:pt x="6841755" y="3736975"/>
                </a:lnTo>
                <a:lnTo>
                  <a:pt x="6882065" y="3811587"/>
                </a:lnTo>
                <a:lnTo>
                  <a:pt x="6900540" y="3848100"/>
                </a:lnTo>
                <a:lnTo>
                  <a:pt x="6919016" y="3890962"/>
                </a:lnTo>
                <a:lnTo>
                  <a:pt x="6934132" y="3935412"/>
                </a:lnTo>
                <a:lnTo>
                  <a:pt x="6944210" y="3987800"/>
                </a:lnTo>
                <a:lnTo>
                  <a:pt x="6954287" y="4048125"/>
                </a:lnTo>
                <a:lnTo>
                  <a:pt x="6955967" y="4116387"/>
                </a:lnTo>
                <a:lnTo>
                  <a:pt x="6954287" y="4186237"/>
                </a:lnTo>
                <a:lnTo>
                  <a:pt x="6944210" y="4244975"/>
                </a:lnTo>
                <a:lnTo>
                  <a:pt x="6934132" y="4297362"/>
                </a:lnTo>
                <a:lnTo>
                  <a:pt x="6919016" y="4343400"/>
                </a:lnTo>
                <a:lnTo>
                  <a:pt x="6900540" y="4386262"/>
                </a:lnTo>
                <a:lnTo>
                  <a:pt x="6882065" y="4424362"/>
                </a:lnTo>
                <a:lnTo>
                  <a:pt x="6841755" y="4498975"/>
                </a:lnTo>
                <a:lnTo>
                  <a:pt x="6821599" y="4537075"/>
                </a:lnTo>
                <a:lnTo>
                  <a:pt x="6804804" y="4579937"/>
                </a:lnTo>
                <a:lnTo>
                  <a:pt x="6789687" y="4625975"/>
                </a:lnTo>
                <a:lnTo>
                  <a:pt x="6777930" y="4678362"/>
                </a:lnTo>
                <a:lnTo>
                  <a:pt x="6769531" y="4738687"/>
                </a:lnTo>
                <a:lnTo>
                  <a:pt x="6766172" y="4806950"/>
                </a:lnTo>
                <a:lnTo>
                  <a:pt x="6769531" y="4875212"/>
                </a:lnTo>
                <a:lnTo>
                  <a:pt x="6777930" y="4935537"/>
                </a:lnTo>
                <a:lnTo>
                  <a:pt x="6789687" y="4987925"/>
                </a:lnTo>
                <a:lnTo>
                  <a:pt x="6804804" y="5033962"/>
                </a:lnTo>
                <a:lnTo>
                  <a:pt x="6821599" y="5075237"/>
                </a:lnTo>
                <a:lnTo>
                  <a:pt x="6841755" y="5114925"/>
                </a:lnTo>
                <a:lnTo>
                  <a:pt x="6861910" y="5149850"/>
                </a:lnTo>
                <a:lnTo>
                  <a:pt x="6882065" y="5186362"/>
                </a:lnTo>
                <a:lnTo>
                  <a:pt x="6900540" y="5226050"/>
                </a:lnTo>
                <a:lnTo>
                  <a:pt x="6919016" y="5268912"/>
                </a:lnTo>
                <a:lnTo>
                  <a:pt x="6934132" y="5313362"/>
                </a:lnTo>
                <a:lnTo>
                  <a:pt x="6944210" y="5365750"/>
                </a:lnTo>
                <a:lnTo>
                  <a:pt x="6954287" y="5426075"/>
                </a:lnTo>
                <a:lnTo>
                  <a:pt x="6955967" y="5494337"/>
                </a:lnTo>
                <a:lnTo>
                  <a:pt x="6954287" y="5562600"/>
                </a:lnTo>
                <a:lnTo>
                  <a:pt x="6944210" y="5622925"/>
                </a:lnTo>
                <a:lnTo>
                  <a:pt x="6934132" y="5675312"/>
                </a:lnTo>
                <a:lnTo>
                  <a:pt x="6919016" y="5721350"/>
                </a:lnTo>
                <a:lnTo>
                  <a:pt x="6900540" y="5762625"/>
                </a:lnTo>
                <a:lnTo>
                  <a:pt x="6882065" y="5802312"/>
                </a:lnTo>
                <a:lnTo>
                  <a:pt x="6861910" y="5840412"/>
                </a:lnTo>
                <a:lnTo>
                  <a:pt x="6841755" y="5876925"/>
                </a:lnTo>
                <a:lnTo>
                  <a:pt x="6821599" y="5915025"/>
                </a:lnTo>
                <a:lnTo>
                  <a:pt x="6804804" y="5956300"/>
                </a:lnTo>
                <a:lnTo>
                  <a:pt x="6789687" y="6003925"/>
                </a:lnTo>
                <a:lnTo>
                  <a:pt x="6777930" y="6056312"/>
                </a:lnTo>
                <a:lnTo>
                  <a:pt x="6769531" y="6113462"/>
                </a:lnTo>
                <a:lnTo>
                  <a:pt x="6766172" y="6183312"/>
                </a:lnTo>
                <a:lnTo>
                  <a:pt x="6769531" y="6251575"/>
                </a:lnTo>
                <a:lnTo>
                  <a:pt x="6777930" y="6311900"/>
                </a:lnTo>
                <a:lnTo>
                  <a:pt x="6789687" y="6361112"/>
                </a:lnTo>
                <a:lnTo>
                  <a:pt x="6804804" y="6407150"/>
                </a:lnTo>
                <a:lnTo>
                  <a:pt x="6821599" y="6448425"/>
                </a:lnTo>
                <a:lnTo>
                  <a:pt x="6840075" y="6488112"/>
                </a:lnTo>
                <a:lnTo>
                  <a:pt x="6858551" y="6523037"/>
                </a:lnTo>
                <a:lnTo>
                  <a:pt x="6878706" y="6561137"/>
                </a:lnTo>
                <a:lnTo>
                  <a:pt x="6898861" y="6597650"/>
                </a:lnTo>
                <a:lnTo>
                  <a:pt x="6915657" y="6640512"/>
                </a:lnTo>
                <a:lnTo>
                  <a:pt x="6932453" y="6683375"/>
                </a:lnTo>
                <a:lnTo>
                  <a:pt x="6942530" y="6735762"/>
                </a:lnTo>
                <a:lnTo>
                  <a:pt x="6950928" y="6791325"/>
                </a:lnTo>
                <a:lnTo>
                  <a:pt x="69559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801" y="637200"/>
            <a:ext cx="5359200" cy="5583600"/>
          </a:xfrm>
        </p:spPr>
        <p:txBody>
          <a:bodyPr anchor="ctr">
            <a:normAutofit/>
          </a:bodyPr>
          <a:lstStyle/>
          <a:p>
            <a:pPr algn="ctr"/>
            <a:r>
              <a:rPr lang="pl-PL" sz="6600" dirty="0">
                <a:latin typeface="Bodoni 72 Book" pitchFamily="2" charset="0"/>
              </a:rPr>
              <a:t>Organizacja badania</a:t>
            </a: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C0140D0-CF1D-4663-AE31-2C6D3D22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0553" y="0"/>
            <a:ext cx="5281447" cy="6858000"/>
          </a:xfrm>
          <a:custGeom>
            <a:avLst/>
            <a:gdLst>
              <a:gd name="connsiteX0" fmla="*/ 189795 w 5281447"/>
              <a:gd name="connsiteY0" fmla="*/ 0 h 6858000"/>
              <a:gd name="connsiteX1" fmla="*/ 4443250 w 5281447"/>
              <a:gd name="connsiteY1" fmla="*/ 0 h 6858000"/>
              <a:gd name="connsiteX2" fmla="*/ 5138140 w 5281447"/>
              <a:gd name="connsiteY2" fmla="*/ 0 h 6858000"/>
              <a:gd name="connsiteX3" fmla="*/ 5281447 w 5281447"/>
              <a:gd name="connsiteY3" fmla="*/ 0 h 6858000"/>
              <a:gd name="connsiteX4" fmla="*/ 5281447 w 5281447"/>
              <a:gd name="connsiteY4" fmla="*/ 6858000 h 6858000"/>
              <a:gd name="connsiteX5" fmla="*/ 5138140 w 5281447"/>
              <a:gd name="connsiteY5" fmla="*/ 6858000 h 6858000"/>
              <a:gd name="connsiteX6" fmla="*/ 4443250 w 5281447"/>
              <a:gd name="connsiteY6" fmla="*/ 6858000 h 6858000"/>
              <a:gd name="connsiteX7" fmla="*/ 189795 w 5281447"/>
              <a:gd name="connsiteY7" fmla="*/ 6858000 h 6858000"/>
              <a:gd name="connsiteX8" fmla="*/ 184756 w 5281447"/>
              <a:gd name="connsiteY8" fmla="*/ 6791325 h 6858000"/>
              <a:gd name="connsiteX9" fmla="*/ 176358 w 5281447"/>
              <a:gd name="connsiteY9" fmla="*/ 6735762 h 6858000"/>
              <a:gd name="connsiteX10" fmla="*/ 166281 w 5281447"/>
              <a:gd name="connsiteY10" fmla="*/ 6683375 h 6858000"/>
              <a:gd name="connsiteX11" fmla="*/ 149485 w 5281447"/>
              <a:gd name="connsiteY11" fmla="*/ 6640512 h 6858000"/>
              <a:gd name="connsiteX12" fmla="*/ 132689 w 5281447"/>
              <a:gd name="connsiteY12" fmla="*/ 6597650 h 6858000"/>
              <a:gd name="connsiteX13" fmla="*/ 112534 w 5281447"/>
              <a:gd name="connsiteY13" fmla="*/ 6561137 h 6858000"/>
              <a:gd name="connsiteX14" fmla="*/ 92379 w 5281447"/>
              <a:gd name="connsiteY14" fmla="*/ 6523037 h 6858000"/>
              <a:gd name="connsiteX15" fmla="*/ 73903 w 5281447"/>
              <a:gd name="connsiteY15" fmla="*/ 6488112 h 6858000"/>
              <a:gd name="connsiteX16" fmla="*/ 55427 w 5281447"/>
              <a:gd name="connsiteY16" fmla="*/ 6448425 h 6858000"/>
              <a:gd name="connsiteX17" fmla="*/ 38632 w 5281447"/>
              <a:gd name="connsiteY17" fmla="*/ 6407150 h 6858000"/>
              <a:gd name="connsiteX18" fmla="*/ 23515 w 5281447"/>
              <a:gd name="connsiteY18" fmla="*/ 6361112 h 6858000"/>
              <a:gd name="connsiteX19" fmla="*/ 11758 w 5281447"/>
              <a:gd name="connsiteY19" fmla="*/ 6311900 h 6858000"/>
              <a:gd name="connsiteX20" fmla="*/ 3359 w 5281447"/>
              <a:gd name="connsiteY20" fmla="*/ 6251575 h 6858000"/>
              <a:gd name="connsiteX21" fmla="*/ 0 w 5281447"/>
              <a:gd name="connsiteY21" fmla="*/ 6183312 h 6858000"/>
              <a:gd name="connsiteX22" fmla="*/ 3359 w 5281447"/>
              <a:gd name="connsiteY22" fmla="*/ 6113462 h 6858000"/>
              <a:gd name="connsiteX23" fmla="*/ 11758 w 5281447"/>
              <a:gd name="connsiteY23" fmla="*/ 6056312 h 6858000"/>
              <a:gd name="connsiteX24" fmla="*/ 23515 w 5281447"/>
              <a:gd name="connsiteY24" fmla="*/ 6003925 h 6858000"/>
              <a:gd name="connsiteX25" fmla="*/ 38632 w 5281447"/>
              <a:gd name="connsiteY25" fmla="*/ 5956300 h 6858000"/>
              <a:gd name="connsiteX26" fmla="*/ 55427 w 5281447"/>
              <a:gd name="connsiteY26" fmla="*/ 5915025 h 6858000"/>
              <a:gd name="connsiteX27" fmla="*/ 75583 w 5281447"/>
              <a:gd name="connsiteY27" fmla="*/ 5876925 h 6858000"/>
              <a:gd name="connsiteX28" fmla="*/ 95738 w 5281447"/>
              <a:gd name="connsiteY28" fmla="*/ 5840412 h 6858000"/>
              <a:gd name="connsiteX29" fmla="*/ 115893 w 5281447"/>
              <a:gd name="connsiteY29" fmla="*/ 5802312 h 6858000"/>
              <a:gd name="connsiteX30" fmla="*/ 134368 w 5281447"/>
              <a:gd name="connsiteY30" fmla="*/ 5762625 h 6858000"/>
              <a:gd name="connsiteX31" fmla="*/ 152844 w 5281447"/>
              <a:gd name="connsiteY31" fmla="*/ 5721350 h 6858000"/>
              <a:gd name="connsiteX32" fmla="*/ 167960 w 5281447"/>
              <a:gd name="connsiteY32" fmla="*/ 5675312 h 6858000"/>
              <a:gd name="connsiteX33" fmla="*/ 178038 w 5281447"/>
              <a:gd name="connsiteY33" fmla="*/ 5622925 h 6858000"/>
              <a:gd name="connsiteX34" fmla="*/ 188115 w 5281447"/>
              <a:gd name="connsiteY34" fmla="*/ 5562600 h 6858000"/>
              <a:gd name="connsiteX35" fmla="*/ 189795 w 5281447"/>
              <a:gd name="connsiteY35" fmla="*/ 5494337 h 6858000"/>
              <a:gd name="connsiteX36" fmla="*/ 188115 w 5281447"/>
              <a:gd name="connsiteY36" fmla="*/ 5426075 h 6858000"/>
              <a:gd name="connsiteX37" fmla="*/ 178038 w 5281447"/>
              <a:gd name="connsiteY37" fmla="*/ 5365750 h 6858000"/>
              <a:gd name="connsiteX38" fmla="*/ 167960 w 5281447"/>
              <a:gd name="connsiteY38" fmla="*/ 5313362 h 6858000"/>
              <a:gd name="connsiteX39" fmla="*/ 152844 w 5281447"/>
              <a:gd name="connsiteY39" fmla="*/ 5268912 h 6858000"/>
              <a:gd name="connsiteX40" fmla="*/ 134368 w 5281447"/>
              <a:gd name="connsiteY40" fmla="*/ 5226050 h 6858000"/>
              <a:gd name="connsiteX41" fmla="*/ 115893 w 5281447"/>
              <a:gd name="connsiteY41" fmla="*/ 5186362 h 6858000"/>
              <a:gd name="connsiteX42" fmla="*/ 95738 w 5281447"/>
              <a:gd name="connsiteY42" fmla="*/ 5149850 h 6858000"/>
              <a:gd name="connsiteX43" fmla="*/ 75583 w 5281447"/>
              <a:gd name="connsiteY43" fmla="*/ 5114925 h 6858000"/>
              <a:gd name="connsiteX44" fmla="*/ 55427 w 5281447"/>
              <a:gd name="connsiteY44" fmla="*/ 5075237 h 6858000"/>
              <a:gd name="connsiteX45" fmla="*/ 38632 w 5281447"/>
              <a:gd name="connsiteY45" fmla="*/ 5033962 h 6858000"/>
              <a:gd name="connsiteX46" fmla="*/ 23515 w 5281447"/>
              <a:gd name="connsiteY46" fmla="*/ 4987925 h 6858000"/>
              <a:gd name="connsiteX47" fmla="*/ 11758 w 5281447"/>
              <a:gd name="connsiteY47" fmla="*/ 4935537 h 6858000"/>
              <a:gd name="connsiteX48" fmla="*/ 3359 w 5281447"/>
              <a:gd name="connsiteY48" fmla="*/ 4875212 h 6858000"/>
              <a:gd name="connsiteX49" fmla="*/ 0 w 5281447"/>
              <a:gd name="connsiteY49" fmla="*/ 4806950 h 6858000"/>
              <a:gd name="connsiteX50" fmla="*/ 3359 w 5281447"/>
              <a:gd name="connsiteY50" fmla="*/ 4738687 h 6858000"/>
              <a:gd name="connsiteX51" fmla="*/ 11758 w 5281447"/>
              <a:gd name="connsiteY51" fmla="*/ 4678362 h 6858000"/>
              <a:gd name="connsiteX52" fmla="*/ 23515 w 5281447"/>
              <a:gd name="connsiteY52" fmla="*/ 4625975 h 6858000"/>
              <a:gd name="connsiteX53" fmla="*/ 38632 w 5281447"/>
              <a:gd name="connsiteY53" fmla="*/ 4579937 h 6858000"/>
              <a:gd name="connsiteX54" fmla="*/ 55427 w 5281447"/>
              <a:gd name="connsiteY54" fmla="*/ 4537075 h 6858000"/>
              <a:gd name="connsiteX55" fmla="*/ 75583 w 5281447"/>
              <a:gd name="connsiteY55" fmla="*/ 4498975 h 6858000"/>
              <a:gd name="connsiteX56" fmla="*/ 115893 w 5281447"/>
              <a:gd name="connsiteY56" fmla="*/ 4424362 h 6858000"/>
              <a:gd name="connsiteX57" fmla="*/ 134368 w 5281447"/>
              <a:gd name="connsiteY57" fmla="*/ 4386262 h 6858000"/>
              <a:gd name="connsiteX58" fmla="*/ 152844 w 5281447"/>
              <a:gd name="connsiteY58" fmla="*/ 4343400 h 6858000"/>
              <a:gd name="connsiteX59" fmla="*/ 167960 w 5281447"/>
              <a:gd name="connsiteY59" fmla="*/ 4297362 h 6858000"/>
              <a:gd name="connsiteX60" fmla="*/ 178038 w 5281447"/>
              <a:gd name="connsiteY60" fmla="*/ 4244975 h 6858000"/>
              <a:gd name="connsiteX61" fmla="*/ 188115 w 5281447"/>
              <a:gd name="connsiteY61" fmla="*/ 4186237 h 6858000"/>
              <a:gd name="connsiteX62" fmla="*/ 189795 w 5281447"/>
              <a:gd name="connsiteY62" fmla="*/ 4116387 h 6858000"/>
              <a:gd name="connsiteX63" fmla="*/ 188115 w 5281447"/>
              <a:gd name="connsiteY63" fmla="*/ 4048125 h 6858000"/>
              <a:gd name="connsiteX64" fmla="*/ 178038 w 5281447"/>
              <a:gd name="connsiteY64" fmla="*/ 3987800 h 6858000"/>
              <a:gd name="connsiteX65" fmla="*/ 167960 w 5281447"/>
              <a:gd name="connsiteY65" fmla="*/ 3935412 h 6858000"/>
              <a:gd name="connsiteX66" fmla="*/ 152844 w 5281447"/>
              <a:gd name="connsiteY66" fmla="*/ 3890962 h 6858000"/>
              <a:gd name="connsiteX67" fmla="*/ 134368 w 5281447"/>
              <a:gd name="connsiteY67" fmla="*/ 3848100 h 6858000"/>
              <a:gd name="connsiteX68" fmla="*/ 115893 w 5281447"/>
              <a:gd name="connsiteY68" fmla="*/ 3811587 h 6858000"/>
              <a:gd name="connsiteX69" fmla="*/ 75583 w 5281447"/>
              <a:gd name="connsiteY69" fmla="*/ 3736975 h 6858000"/>
              <a:gd name="connsiteX70" fmla="*/ 55427 w 5281447"/>
              <a:gd name="connsiteY70" fmla="*/ 3697287 h 6858000"/>
              <a:gd name="connsiteX71" fmla="*/ 38632 w 5281447"/>
              <a:gd name="connsiteY71" fmla="*/ 3656012 h 6858000"/>
              <a:gd name="connsiteX72" fmla="*/ 23515 w 5281447"/>
              <a:gd name="connsiteY72" fmla="*/ 3609975 h 6858000"/>
              <a:gd name="connsiteX73" fmla="*/ 11758 w 5281447"/>
              <a:gd name="connsiteY73" fmla="*/ 3557587 h 6858000"/>
              <a:gd name="connsiteX74" fmla="*/ 3359 w 5281447"/>
              <a:gd name="connsiteY74" fmla="*/ 3497262 h 6858000"/>
              <a:gd name="connsiteX75" fmla="*/ 0 w 5281447"/>
              <a:gd name="connsiteY75" fmla="*/ 3427412 h 6858000"/>
              <a:gd name="connsiteX76" fmla="*/ 3359 w 5281447"/>
              <a:gd name="connsiteY76" fmla="*/ 3360737 h 6858000"/>
              <a:gd name="connsiteX77" fmla="*/ 11758 w 5281447"/>
              <a:gd name="connsiteY77" fmla="*/ 3300412 h 6858000"/>
              <a:gd name="connsiteX78" fmla="*/ 23515 w 5281447"/>
              <a:gd name="connsiteY78" fmla="*/ 3248025 h 6858000"/>
              <a:gd name="connsiteX79" fmla="*/ 38632 w 5281447"/>
              <a:gd name="connsiteY79" fmla="*/ 3201987 h 6858000"/>
              <a:gd name="connsiteX80" fmla="*/ 55427 w 5281447"/>
              <a:gd name="connsiteY80" fmla="*/ 3160712 h 6858000"/>
              <a:gd name="connsiteX81" fmla="*/ 75583 w 5281447"/>
              <a:gd name="connsiteY81" fmla="*/ 3121025 h 6858000"/>
              <a:gd name="connsiteX82" fmla="*/ 95738 w 5281447"/>
              <a:gd name="connsiteY82" fmla="*/ 3084512 h 6858000"/>
              <a:gd name="connsiteX83" fmla="*/ 115893 w 5281447"/>
              <a:gd name="connsiteY83" fmla="*/ 3046412 h 6858000"/>
              <a:gd name="connsiteX84" fmla="*/ 134368 w 5281447"/>
              <a:gd name="connsiteY84" fmla="*/ 3009900 h 6858000"/>
              <a:gd name="connsiteX85" fmla="*/ 152844 w 5281447"/>
              <a:gd name="connsiteY85" fmla="*/ 2967037 h 6858000"/>
              <a:gd name="connsiteX86" fmla="*/ 167960 w 5281447"/>
              <a:gd name="connsiteY86" fmla="*/ 2922587 h 6858000"/>
              <a:gd name="connsiteX87" fmla="*/ 178038 w 5281447"/>
              <a:gd name="connsiteY87" fmla="*/ 2868612 h 6858000"/>
              <a:gd name="connsiteX88" fmla="*/ 188115 w 5281447"/>
              <a:gd name="connsiteY88" fmla="*/ 2809875 h 6858000"/>
              <a:gd name="connsiteX89" fmla="*/ 189795 w 5281447"/>
              <a:gd name="connsiteY89" fmla="*/ 2741612 h 6858000"/>
              <a:gd name="connsiteX90" fmla="*/ 188115 w 5281447"/>
              <a:gd name="connsiteY90" fmla="*/ 2671762 h 6858000"/>
              <a:gd name="connsiteX91" fmla="*/ 178038 w 5281447"/>
              <a:gd name="connsiteY91" fmla="*/ 2613025 h 6858000"/>
              <a:gd name="connsiteX92" fmla="*/ 167960 w 5281447"/>
              <a:gd name="connsiteY92" fmla="*/ 2560637 h 6858000"/>
              <a:gd name="connsiteX93" fmla="*/ 152844 w 5281447"/>
              <a:gd name="connsiteY93" fmla="*/ 2513012 h 6858000"/>
              <a:gd name="connsiteX94" fmla="*/ 134368 w 5281447"/>
              <a:gd name="connsiteY94" fmla="*/ 2471737 h 6858000"/>
              <a:gd name="connsiteX95" fmla="*/ 115893 w 5281447"/>
              <a:gd name="connsiteY95" fmla="*/ 2433637 h 6858000"/>
              <a:gd name="connsiteX96" fmla="*/ 95738 w 5281447"/>
              <a:gd name="connsiteY96" fmla="*/ 2395537 h 6858000"/>
              <a:gd name="connsiteX97" fmla="*/ 75583 w 5281447"/>
              <a:gd name="connsiteY97" fmla="*/ 2359025 h 6858000"/>
              <a:gd name="connsiteX98" fmla="*/ 55427 w 5281447"/>
              <a:gd name="connsiteY98" fmla="*/ 2319337 h 6858000"/>
              <a:gd name="connsiteX99" fmla="*/ 38632 w 5281447"/>
              <a:gd name="connsiteY99" fmla="*/ 2278062 h 6858000"/>
              <a:gd name="connsiteX100" fmla="*/ 23515 w 5281447"/>
              <a:gd name="connsiteY100" fmla="*/ 2232025 h 6858000"/>
              <a:gd name="connsiteX101" fmla="*/ 11758 w 5281447"/>
              <a:gd name="connsiteY101" fmla="*/ 2179637 h 6858000"/>
              <a:gd name="connsiteX102" fmla="*/ 3359 w 5281447"/>
              <a:gd name="connsiteY102" fmla="*/ 2119312 h 6858000"/>
              <a:gd name="connsiteX103" fmla="*/ 0 w 5281447"/>
              <a:gd name="connsiteY103" fmla="*/ 2051050 h 6858000"/>
              <a:gd name="connsiteX104" fmla="*/ 3359 w 5281447"/>
              <a:gd name="connsiteY104" fmla="*/ 1982787 h 6858000"/>
              <a:gd name="connsiteX105" fmla="*/ 11758 w 5281447"/>
              <a:gd name="connsiteY105" fmla="*/ 1922462 h 6858000"/>
              <a:gd name="connsiteX106" fmla="*/ 23515 w 5281447"/>
              <a:gd name="connsiteY106" fmla="*/ 1870075 h 6858000"/>
              <a:gd name="connsiteX107" fmla="*/ 38632 w 5281447"/>
              <a:gd name="connsiteY107" fmla="*/ 1824037 h 6858000"/>
              <a:gd name="connsiteX108" fmla="*/ 55427 w 5281447"/>
              <a:gd name="connsiteY108" fmla="*/ 1782762 h 6858000"/>
              <a:gd name="connsiteX109" fmla="*/ 75583 w 5281447"/>
              <a:gd name="connsiteY109" fmla="*/ 1743075 h 6858000"/>
              <a:gd name="connsiteX110" fmla="*/ 95738 w 5281447"/>
              <a:gd name="connsiteY110" fmla="*/ 1708150 h 6858000"/>
              <a:gd name="connsiteX111" fmla="*/ 115893 w 5281447"/>
              <a:gd name="connsiteY111" fmla="*/ 1671637 h 6858000"/>
              <a:gd name="connsiteX112" fmla="*/ 134368 w 5281447"/>
              <a:gd name="connsiteY112" fmla="*/ 1631950 h 6858000"/>
              <a:gd name="connsiteX113" fmla="*/ 152844 w 5281447"/>
              <a:gd name="connsiteY113" fmla="*/ 1589087 h 6858000"/>
              <a:gd name="connsiteX114" fmla="*/ 167960 w 5281447"/>
              <a:gd name="connsiteY114" fmla="*/ 1544637 h 6858000"/>
              <a:gd name="connsiteX115" fmla="*/ 178038 w 5281447"/>
              <a:gd name="connsiteY115" fmla="*/ 1492250 h 6858000"/>
              <a:gd name="connsiteX116" fmla="*/ 188115 w 5281447"/>
              <a:gd name="connsiteY116" fmla="*/ 1431925 h 6858000"/>
              <a:gd name="connsiteX117" fmla="*/ 189795 w 5281447"/>
              <a:gd name="connsiteY117" fmla="*/ 1363662 h 6858000"/>
              <a:gd name="connsiteX118" fmla="*/ 188115 w 5281447"/>
              <a:gd name="connsiteY118" fmla="*/ 1295400 h 6858000"/>
              <a:gd name="connsiteX119" fmla="*/ 178038 w 5281447"/>
              <a:gd name="connsiteY119" fmla="*/ 1235075 h 6858000"/>
              <a:gd name="connsiteX120" fmla="*/ 167960 w 5281447"/>
              <a:gd name="connsiteY120" fmla="*/ 1182687 h 6858000"/>
              <a:gd name="connsiteX121" fmla="*/ 152844 w 5281447"/>
              <a:gd name="connsiteY121" fmla="*/ 1136650 h 6858000"/>
              <a:gd name="connsiteX122" fmla="*/ 134368 w 5281447"/>
              <a:gd name="connsiteY122" fmla="*/ 1095375 h 6858000"/>
              <a:gd name="connsiteX123" fmla="*/ 115893 w 5281447"/>
              <a:gd name="connsiteY123" fmla="*/ 1055687 h 6858000"/>
              <a:gd name="connsiteX124" fmla="*/ 95738 w 5281447"/>
              <a:gd name="connsiteY124" fmla="*/ 1017587 h 6858000"/>
              <a:gd name="connsiteX125" fmla="*/ 75583 w 5281447"/>
              <a:gd name="connsiteY125" fmla="*/ 981075 h 6858000"/>
              <a:gd name="connsiteX126" fmla="*/ 55427 w 5281447"/>
              <a:gd name="connsiteY126" fmla="*/ 942975 h 6858000"/>
              <a:gd name="connsiteX127" fmla="*/ 38632 w 5281447"/>
              <a:gd name="connsiteY127" fmla="*/ 901700 h 6858000"/>
              <a:gd name="connsiteX128" fmla="*/ 23515 w 5281447"/>
              <a:gd name="connsiteY128" fmla="*/ 854075 h 6858000"/>
              <a:gd name="connsiteX129" fmla="*/ 11758 w 5281447"/>
              <a:gd name="connsiteY129" fmla="*/ 801687 h 6858000"/>
              <a:gd name="connsiteX130" fmla="*/ 3359 w 5281447"/>
              <a:gd name="connsiteY130" fmla="*/ 744537 h 6858000"/>
              <a:gd name="connsiteX131" fmla="*/ 0 w 5281447"/>
              <a:gd name="connsiteY131" fmla="*/ 673100 h 6858000"/>
              <a:gd name="connsiteX132" fmla="*/ 3359 w 5281447"/>
              <a:gd name="connsiteY132" fmla="*/ 606425 h 6858000"/>
              <a:gd name="connsiteX133" fmla="*/ 11758 w 5281447"/>
              <a:gd name="connsiteY133" fmla="*/ 546100 h 6858000"/>
              <a:gd name="connsiteX134" fmla="*/ 23515 w 5281447"/>
              <a:gd name="connsiteY134" fmla="*/ 496887 h 6858000"/>
              <a:gd name="connsiteX135" fmla="*/ 38632 w 5281447"/>
              <a:gd name="connsiteY135" fmla="*/ 450850 h 6858000"/>
              <a:gd name="connsiteX136" fmla="*/ 55427 w 5281447"/>
              <a:gd name="connsiteY136" fmla="*/ 409575 h 6858000"/>
              <a:gd name="connsiteX137" fmla="*/ 73903 w 5281447"/>
              <a:gd name="connsiteY137" fmla="*/ 369887 h 6858000"/>
              <a:gd name="connsiteX138" fmla="*/ 92379 w 5281447"/>
              <a:gd name="connsiteY138" fmla="*/ 334962 h 6858000"/>
              <a:gd name="connsiteX139" fmla="*/ 112534 w 5281447"/>
              <a:gd name="connsiteY139" fmla="*/ 296862 h 6858000"/>
              <a:gd name="connsiteX140" fmla="*/ 132689 w 5281447"/>
              <a:gd name="connsiteY140" fmla="*/ 260350 h 6858000"/>
              <a:gd name="connsiteX141" fmla="*/ 149485 w 5281447"/>
              <a:gd name="connsiteY141" fmla="*/ 217487 h 6858000"/>
              <a:gd name="connsiteX142" fmla="*/ 166281 w 5281447"/>
              <a:gd name="connsiteY142" fmla="*/ 174625 h 6858000"/>
              <a:gd name="connsiteX143" fmla="*/ 176358 w 5281447"/>
              <a:gd name="connsiteY143" fmla="*/ 122237 h 6858000"/>
              <a:gd name="connsiteX144" fmla="*/ 184756 w 5281447"/>
              <a:gd name="connsiteY144" fmla="*/ 66675 h 6858000"/>
              <a:gd name="connsiteX145" fmla="*/ 189795 w 5281447"/>
              <a:gd name="connsiteY14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281447" h="6858000">
                <a:moveTo>
                  <a:pt x="189795" y="0"/>
                </a:moveTo>
                <a:lnTo>
                  <a:pt x="4443250" y="0"/>
                </a:lnTo>
                <a:lnTo>
                  <a:pt x="5138140" y="0"/>
                </a:lnTo>
                <a:lnTo>
                  <a:pt x="5281447" y="0"/>
                </a:lnTo>
                <a:lnTo>
                  <a:pt x="5281447" y="6858000"/>
                </a:lnTo>
                <a:lnTo>
                  <a:pt x="5138140" y="6858000"/>
                </a:lnTo>
                <a:lnTo>
                  <a:pt x="4443250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lnTo>
                  <a:pt x="18979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569BAF-8EBE-447D-B1D4-6AF15B773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334174" cy="6858000"/>
          </a:xfrm>
          <a:custGeom>
            <a:avLst/>
            <a:gdLst>
              <a:gd name="connsiteX0" fmla="*/ 189795 w 334174"/>
              <a:gd name="connsiteY0" fmla="*/ 0 h 6858000"/>
              <a:gd name="connsiteX1" fmla="*/ 334174 w 334174"/>
              <a:gd name="connsiteY1" fmla="*/ 0 h 6858000"/>
              <a:gd name="connsiteX2" fmla="*/ 329135 w 334174"/>
              <a:gd name="connsiteY2" fmla="*/ 66675 h 6858000"/>
              <a:gd name="connsiteX3" fmla="*/ 320737 w 334174"/>
              <a:gd name="connsiteY3" fmla="*/ 122237 h 6858000"/>
              <a:gd name="connsiteX4" fmla="*/ 310660 w 334174"/>
              <a:gd name="connsiteY4" fmla="*/ 174625 h 6858000"/>
              <a:gd name="connsiteX5" fmla="*/ 293864 w 334174"/>
              <a:gd name="connsiteY5" fmla="*/ 217487 h 6858000"/>
              <a:gd name="connsiteX6" fmla="*/ 277068 w 334174"/>
              <a:gd name="connsiteY6" fmla="*/ 260350 h 6858000"/>
              <a:gd name="connsiteX7" fmla="*/ 256913 w 334174"/>
              <a:gd name="connsiteY7" fmla="*/ 296862 h 6858000"/>
              <a:gd name="connsiteX8" fmla="*/ 236758 w 334174"/>
              <a:gd name="connsiteY8" fmla="*/ 334962 h 6858000"/>
              <a:gd name="connsiteX9" fmla="*/ 218282 w 334174"/>
              <a:gd name="connsiteY9" fmla="*/ 369887 h 6858000"/>
              <a:gd name="connsiteX10" fmla="*/ 199806 w 334174"/>
              <a:gd name="connsiteY10" fmla="*/ 409575 h 6858000"/>
              <a:gd name="connsiteX11" fmla="*/ 183011 w 334174"/>
              <a:gd name="connsiteY11" fmla="*/ 450850 h 6858000"/>
              <a:gd name="connsiteX12" fmla="*/ 167894 w 334174"/>
              <a:gd name="connsiteY12" fmla="*/ 496887 h 6858000"/>
              <a:gd name="connsiteX13" fmla="*/ 156137 w 334174"/>
              <a:gd name="connsiteY13" fmla="*/ 546100 h 6858000"/>
              <a:gd name="connsiteX14" fmla="*/ 147738 w 334174"/>
              <a:gd name="connsiteY14" fmla="*/ 606425 h 6858000"/>
              <a:gd name="connsiteX15" fmla="*/ 144379 w 334174"/>
              <a:gd name="connsiteY15" fmla="*/ 673100 h 6858000"/>
              <a:gd name="connsiteX16" fmla="*/ 147738 w 334174"/>
              <a:gd name="connsiteY16" fmla="*/ 744537 h 6858000"/>
              <a:gd name="connsiteX17" fmla="*/ 156137 w 334174"/>
              <a:gd name="connsiteY17" fmla="*/ 801687 h 6858000"/>
              <a:gd name="connsiteX18" fmla="*/ 167894 w 334174"/>
              <a:gd name="connsiteY18" fmla="*/ 854075 h 6858000"/>
              <a:gd name="connsiteX19" fmla="*/ 183011 w 334174"/>
              <a:gd name="connsiteY19" fmla="*/ 901700 h 6858000"/>
              <a:gd name="connsiteX20" fmla="*/ 199806 w 334174"/>
              <a:gd name="connsiteY20" fmla="*/ 942975 h 6858000"/>
              <a:gd name="connsiteX21" fmla="*/ 219962 w 334174"/>
              <a:gd name="connsiteY21" fmla="*/ 981075 h 6858000"/>
              <a:gd name="connsiteX22" fmla="*/ 240117 w 334174"/>
              <a:gd name="connsiteY22" fmla="*/ 1017587 h 6858000"/>
              <a:gd name="connsiteX23" fmla="*/ 260272 w 334174"/>
              <a:gd name="connsiteY23" fmla="*/ 1055687 h 6858000"/>
              <a:gd name="connsiteX24" fmla="*/ 278747 w 334174"/>
              <a:gd name="connsiteY24" fmla="*/ 1095375 h 6858000"/>
              <a:gd name="connsiteX25" fmla="*/ 297223 w 334174"/>
              <a:gd name="connsiteY25" fmla="*/ 1136650 h 6858000"/>
              <a:gd name="connsiteX26" fmla="*/ 312339 w 334174"/>
              <a:gd name="connsiteY26" fmla="*/ 1182687 h 6858000"/>
              <a:gd name="connsiteX27" fmla="*/ 322417 w 334174"/>
              <a:gd name="connsiteY27" fmla="*/ 1235075 h 6858000"/>
              <a:gd name="connsiteX28" fmla="*/ 332494 w 334174"/>
              <a:gd name="connsiteY28" fmla="*/ 1295400 h 6858000"/>
              <a:gd name="connsiteX29" fmla="*/ 334174 w 334174"/>
              <a:gd name="connsiteY29" fmla="*/ 1363662 h 6858000"/>
              <a:gd name="connsiteX30" fmla="*/ 332494 w 334174"/>
              <a:gd name="connsiteY30" fmla="*/ 1431925 h 6858000"/>
              <a:gd name="connsiteX31" fmla="*/ 322417 w 334174"/>
              <a:gd name="connsiteY31" fmla="*/ 1492250 h 6858000"/>
              <a:gd name="connsiteX32" fmla="*/ 312339 w 334174"/>
              <a:gd name="connsiteY32" fmla="*/ 1544637 h 6858000"/>
              <a:gd name="connsiteX33" fmla="*/ 297223 w 334174"/>
              <a:gd name="connsiteY33" fmla="*/ 1589087 h 6858000"/>
              <a:gd name="connsiteX34" fmla="*/ 278747 w 334174"/>
              <a:gd name="connsiteY34" fmla="*/ 1631950 h 6858000"/>
              <a:gd name="connsiteX35" fmla="*/ 260272 w 334174"/>
              <a:gd name="connsiteY35" fmla="*/ 1671637 h 6858000"/>
              <a:gd name="connsiteX36" fmla="*/ 240117 w 334174"/>
              <a:gd name="connsiteY36" fmla="*/ 1708150 h 6858000"/>
              <a:gd name="connsiteX37" fmla="*/ 219962 w 334174"/>
              <a:gd name="connsiteY37" fmla="*/ 1743075 h 6858000"/>
              <a:gd name="connsiteX38" fmla="*/ 199806 w 334174"/>
              <a:gd name="connsiteY38" fmla="*/ 1782762 h 6858000"/>
              <a:gd name="connsiteX39" fmla="*/ 183011 w 334174"/>
              <a:gd name="connsiteY39" fmla="*/ 1824037 h 6858000"/>
              <a:gd name="connsiteX40" fmla="*/ 167894 w 334174"/>
              <a:gd name="connsiteY40" fmla="*/ 1870075 h 6858000"/>
              <a:gd name="connsiteX41" fmla="*/ 156137 w 334174"/>
              <a:gd name="connsiteY41" fmla="*/ 1922462 h 6858000"/>
              <a:gd name="connsiteX42" fmla="*/ 147738 w 334174"/>
              <a:gd name="connsiteY42" fmla="*/ 1982787 h 6858000"/>
              <a:gd name="connsiteX43" fmla="*/ 144379 w 334174"/>
              <a:gd name="connsiteY43" fmla="*/ 2051050 h 6858000"/>
              <a:gd name="connsiteX44" fmla="*/ 147738 w 334174"/>
              <a:gd name="connsiteY44" fmla="*/ 2119312 h 6858000"/>
              <a:gd name="connsiteX45" fmla="*/ 156137 w 334174"/>
              <a:gd name="connsiteY45" fmla="*/ 2179637 h 6858000"/>
              <a:gd name="connsiteX46" fmla="*/ 167894 w 334174"/>
              <a:gd name="connsiteY46" fmla="*/ 2232025 h 6858000"/>
              <a:gd name="connsiteX47" fmla="*/ 183011 w 334174"/>
              <a:gd name="connsiteY47" fmla="*/ 2278062 h 6858000"/>
              <a:gd name="connsiteX48" fmla="*/ 199806 w 334174"/>
              <a:gd name="connsiteY48" fmla="*/ 2319337 h 6858000"/>
              <a:gd name="connsiteX49" fmla="*/ 219962 w 334174"/>
              <a:gd name="connsiteY49" fmla="*/ 2359025 h 6858000"/>
              <a:gd name="connsiteX50" fmla="*/ 240117 w 334174"/>
              <a:gd name="connsiteY50" fmla="*/ 2395537 h 6858000"/>
              <a:gd name="connsiteX51" fmla="*/ 260272 w 334174"/>
              <a:gd name="connsiteY51" fmla="*/ 2433637 h 6858000"/>
              <a:gd name="connsiteX52" fmla="*/ 278747 w 334174"/>
              <a:gd name="connsiteY52" fmla="*/ 2471737 h 6858000"/>
              <a:gd name="connsiteX53" fmla="*/ 297223 w 334174"/>
              <a:gd name="connsiteY53" fmla="*/ 2513012 h 6858000"/>
              <a:gd name="connsiteX54" fmla="*/ 312339 w 334174"/>
              <a:gd name="connsiteY54" fmla="*/ 2560637 h 6858000"/>
              <a:gd name="connsiteX55" fmla="*/ 322417 w 334174"/>
              <a:gd name="connsiteY55" fmla="*/ 2613025 h 6858000"/>
              <a:gd name="connsiteX56" fmla="*/ 332494 w 334174"/>
              <a:gd name="connsiteY56" fmla="*/ 2671762 h 6858000"/>
              <a:gd name="connsiteX57" fmla="*/ 334174 w 334174"/>
              <a:gd name="connsiteY57" fmla="*/ 2741612 h 6858000"/>
              <a:gd name="connsiteX58" fmla="*/ 332494 w 334174"/>
              <a:gd name="connsiteY58" fmla="*/ 2809875 h 6858000"/>
              <a:gd name="connsiteX59" fmla="*/ 322417 w 334174"/>
              <a:gd name="connsiteY59" fmla="*/ 2868612 h 6858000"/>
              <a:gd name="connsiteX60" fmla="*/ 312339 w 334174"/>
              <a:gd name="connsiteY60" fmla="*/ 2922587 h 6858000"/>
              <a:gd name="connsiteX61" fmla="*/ 297223 w 334174"/>
              <a:gd name="connsiteY61" fmla="*/ 2967037 h 6858000"/>
              <a:gd name="connsiteX62" fmla="*/ 278747 w 334174"/>
              <a:gd name="connsiteY62" fmla="*/ 3009900 h 6858000"/>
              <a:gd name="connsiteX63" fmla="*/ 260272 w 334174"/>
              <a:gd name="connsiteY63" fmla="*/ 3046412 h 6858000"/>
              <a:gd name="connsiteX64" fmla="*/ 240117 w 334174"/>
              <a:gd name="connsiteY64" fmla="*/ 3084512 h 6858000"/>
              <a:gd name="connsiteX65" fmla="*/ 219962 w 334174"/>
              <a:gd name="connsiteY65" fmla="*/ 3121025 h 6858000"/>
              <a:gd name="connsiteX66" fmla="*/ 199806 w 334174"/>
              <a:gd name="connsiteY66" fmla="*/ 3160712 h 6858000"/>
              <a:gd name="connsiteX67" fmla="*/ 183011 w 334174"/>
              <a:gd name="connsiteY67" fmla="*/ 3201987 h 6858000"/>
              <a:gd name="connsiteX68" fmla="*/ 167894 w 334174"/>
              <a:gd name="connsiteY68" fmla="*/ 3248025 h 6858000"/>
              <a:gd name="connsiteX69" fmla="*/ 156137 w 334174"/>
              <a:gd name="connsiteY69" fmla="*/ 3300412 h 6858000"/>
              <a:gd name="connsiteX70" fmla="*/ 147738 w 334174"/>
              <a:gd name="connsiteY70" fmla="*/ 3360737 h 6858000"/>
              <a:gd name="connsiteX71" fmla="*/ 144379 w 334174"/>
              <a:gd name="connsiteY71" fmla="*/ 3427412 h 6858000"/>
              <a:gd name="connsiteX72" fmla="*/ 147738 w 334174"/>
              <a:gd name="connsiteY72" fmla="*/ 3497262 h 6858000"/>
              <a:gd name="connsiteX73" fmla="*/ 156137 w 334174"/>
              <a:gd name="connsiteY73" fmla="*/ 3557587 h 6858000"/>
              <a:gd name="connsiteX74" fmla="*/ 167894 w 334174"/>
              <a:gd name="connsiteY74" fmla="*/ 3609975 h 6858000"/>
              <a:gd name="connsiteX75" fmla="*/ 183011 w 334174"/>
              <a:gd name="connsiteY75" fmla="*/ 3656012 h 6858000"/>
              <a:gd name="connsiteX76" fmla="*/ 199806 w 334174"/>
              <a:gd name="connsiteY76" fmla="*/ 3697287 h 6858000"/>
              <a:gd name="connsiteX77" fmla="*/ 219962 w 334174"/>
              <a:gd name="connsiteY77" fmla="*/ 3736975 h 6858000"/>
              <a:gd name="connsiteX78" fmla="*/ 260272 w 334174"/>
              <a:gd name="connsiteY78" fmla="*/ 3811587 h 6858000"/>
              <a:gd name="connsiteX79" fmla="*/ 278747 w 334174"/>
              <a:gd name="connsiteY79" fmla="*/ 3848100 h 6858000"/>
              <a:gd name="connsiteX80" fmla="*/ 297223 w 334174"/>
              <a:gd name="connsiteY80" fmla="*/ 3890962 h 6858000"/>
              <a:gd name="connsiteX81" fmla="*/ 312339 w 334174"/>
              <a:gd name="connsiteY81" fmla="*/ 3935412 h 6858000"/>
              <a:gd name="connsiteX82" fmla="*/ 322417 w 334174"/>
              <a:gd name="connsiteY82" fmla="*/ 3987800 h 6858000"/>
              <a:gd name="connsiteX83" fmla="*/ 332494 w 334174"/>
              <a:gd name="connsiteY83" fmla="*/ 4048125 h 6858000"/>
              <a:gd name="connsiteX84" fmla="*/ 334174 w 334174"/>
              <a:gd name="connsiteY84" fmla="*/ 4116387 h 6858000"/>
              <a:gd name="connsiteX85" fmla="*/ 332494 w 334174"/>
              <a:gd name="connsiteY85" fmla="*/ 4186237 h 6858000"/>
              <a:gd name="connsiteX86" fmla="*/ 322417 w 334174"/>
              <a:gd name="connsiteY86" fmla="*/ 4244975 h 6858000"/>
              <a:gd name="connsiteX87" fmla="*/ 312339 w 334174"/>
              <a:gd name="connsiteY87" fmla="*/ 4297362 h 6858000"/>
              <a:gd name="connsiteX88" fmla="*/ 297223 w 334174"/>
              <a:gd name="connsiteY88" fmla="*/ 4343400 h 6858000"/>
              <a:gd name="connsiteX89" fmla="*/ 278747 w 334174"/>
              <a:gd name="connsiteY89" fmla="*/ 4386262 h 6858000"/>
              <a:gd name="connsiteX90" fmla="*/ 260272 w 334174"/>
              <a:gd name="connsiteY90" fmla="*/ 4424362 h 6858000"/>
              <a:gd name="connsiteX91" fmla="*/ 219962 w 334174"/>
              <a:gd name="connsiteY91" fmla="*/ 4498975 h 6858000"/>
              <a:gd name="connsiteX92" fmla="*/ 199806 w 334174"/>
              <a:gd name="connsiteY92" fmla="*/ 4537075 h 6858000"/>
              <a:gd name="connsiteX93" fmla="*/ 183011 w 334174"/>
              <a:gd name="connsiteY93" fmla="*/ 4579937 h 6858000"/>
              <a:gd name="connsiteX94" fmla="*/ 167894 w 334174"/>
              <a:gd name="connsiteY94" fmla="*/ 4625975 h 6858000"/>
              <a:gd name="connsiteX95" fmla="*/ 156137 w 334174"/>
              <a:gd name="connsiteY95" fmla="*/ 4678362 h 6858000"/>
              <a:gd name="connsiteX96" fmla="*/ 147738 w 334174"/>
              <a:gd name="connsiteY96" fmla="*/ 4738687 h 6858000"/>
              <a:gd name="connsiteX97" fmla="*/ 144379 w 334174"/>
              <a:gd name="connsiteY97" fmla="*/ 4806950 h 6858000"/>
              <a:gd name="connsiteX98" fmla="*/ 147738 w 334174"/>
              <a:gd name="connsiteY98" fmla="*/ 4875212 h 6858000"/>
              <a:gd name="connsiteX99" fmla="*/ 156137 w 334174"/>
              <a:gd name="connsiteY99" fmla="*/ 4935537 h 6858000"/>
              <a:gd name="connsiteX100" fmla="*/ 167894 w 334174"/>
              <a:gd name="connsiteY100" fmla="*/ 4987925 h 6858000"/>
              <a:gd name="connsiteX101" fmla="*/ 183011 w 334174"/>
              <a:gd name="connsiteY101" fmla="*/ 5033962 h 6858000"/>
              <a:gd name="connsiteX102" fmla="*/ 199806 w 334174"/>
              <a:gd name="connsiteY102" fmla="*/ 5075237 h 6858000"/>
              <a:gd name="connsiteX103" fmla="*/ 219962 w 334174"/>
              <a:gd name="connsiteY103" fmla="*/ 5114925 h 6858000"/>
              <a:gd name="connsiteX104" fmla="*/ 240117 w 334174"/>
              <a:gd name="connsiteY104" fmla="*/ 5149850 h 6858000"/>
              <a:gd name="connsiteX105" fmla="*/ 260272 w 334174"/>
              <a:gd name="connsiteY105" fmla="*/ 5186362 h 6858000"/>
              <a:gd name="connsiteX106" fmla="*/ 278747 w 334174"/>
              <a:gd name="connsiteY106" fmla="*/ 5226050 h 6858000"/>
              <a:gd name="connsiteX107" fmla="*/ 297223 w 334174"/>
              <a:gd name="connsiteY107" fmla="*/ 5268912 h 6858000"/>
              <a:gd name="connsiteX108" fmla="*/ 312339 w 334174"/>
              <a:gd name="connsiteY108" fmla="*/ 5313362 h 6858000"/>
              <a:gd name="connsiteX109" fmla="*/ 322417 w 334174"/>
              <a:gd name="connsiteY109" fmla="*/ 5365750 h 6858000"/>
              <a:gd name="connsiteX110" fmla="*/ 332494 w 334174"/>
              <a:gd name="connsiteY110" fmla="*/ 5426075 h 6858000"/>
              <a:gd name="connsiteX111" fmla="*/ 334174 w 334174"/>
              <a:gd name="connsiteY111" fmla="*/ 5494337 h 6858000"/>
              <a:gd name="connsiteX112" fmla="*/ 332494 w 334174"/>
              <a:gd name="connsiteY112" fmla="*/ 5562600 h 6858000"/>
              <a:gd name="connsiteX113" fmla="*/ 322417 w 334174"/>
              <a:gd name="connsiteY113" fmla="*/ 5622925 h 6858000"/>
              <a:gd name="connsiteX114" fmla="*/ 312339 w 334174"/>
              <a:gd name="connsiteY114" fmla="*/ 5675312 h 6858000"/>
              <a:gd name="connsiteX115" fmla="*/ 297223 w 334174"/>
              <a:gd name="connsiteY115" fmla="*/ 5721350 h 6858000"/>
              <a:gd name="connsiteX116" fmla="*/ 278747 w 334174"/>
              <a:gd name="connsiteY116" fmla="*/ 5762625 h 6858000"/>
              <a:gd name="connsiteX117" fmla="*/ 260272 w 334174"/>
              <a:gd name="connsiteY117" fmla="*/ 5802312 h 6858000"/>
              <a:gd name="connsiteX118" fmla="*/ 240117 w 334174"/>
              <a:gd name="connsiteY118" fmla="*/ 5840412 h 6858000"/>
              <a:gd name="connsiteX119" fmla="*/ 219962 w 334174"/>
              <a:gd name="connsiteY119" fmla="*/ 5876925 h 6858000"/>
              <a:gd name="connsiteX120" fmla="*/ 199806 w 334174"/>
              <a:gd name="connsiteY120" fmla="*/ 5915025 h 6858000"/>
              <a:gd name="connsiteX121" fmla="*/ 183011 w 334174"/>
              <a:gd name="connsiteY121" fmla="*/ 5956300 h 6858000"/>
              <a:gd name="connsiteX122" fmla="*/ 167894 w 334174"/>
              <a:gd name="connsiteY122" fmla="*/ 6003925 h 6858000"/>
              <a:gd name="connsiteX123" fmla="*/ 156137 w 334174"/>
              <a:gd name="connsiteY123" fmla="*/ 6056312 h 6858000"/>
              <a:gd name="connsiteX124" fmla="*/ 147738 w 334174"/>
              <a:gd name="connsiteY124" fmla="*/ 6113462 h 6858000"/>
              <a:gd name="connsiteX125" fmla="*/ 144379 w 334174"/>
              <a:gd name="connsiteY125" fmla="*/ 6183312 h 6858000"/>
              <a:gd name="connsiteX126" fmla="*/ 147738 w 334174"/>
              <a:gd name="connsiteY126" fmla="*/ 6251575 h 6858000"/>
              <a:gd name="connsiteX127" fmla="*/ 156137 w 334174"/>
              <a:gd name="connsiteY127" fmla="*/ 6311900 h 6858000"/>
              <a:gd name="connsiteX128" fmla="*/ 167894 w 334174"/>
              <a:gd name="connsiteY128" fmla="*/ 6361112 h 6858000"/>
              <a:gd name="connsiteX129" fmla="*/ 183011 w 334174"/>
              <a:gd name="connsiteY129" fmla="*/ 6407150 h 6858000"/>
              <a:gd name="connsiteX130" fmla="*/ 199806 w 334174"/>
              <a:gd name="connsiteY130" fmla="*/ 6448425 h 6858000"/>
              <a:gd name="connsiteX131" fmla="*/ 218282 w 334174"/>
              <a:gd name="connsiteY131" fmla="*/ 6488112 h 6858000"/>
              <a:gd name="connsiteX132" fmla="*/ 236758 w 334174"/>
              <a:gd name="connsiteY132" fmla="*/ 6523037 h 6858000"/>
              <a:gd name="connsiteX133" fmla="*/ 256913 w 334174"/>
              <a:gd name="connsiteY133" fmla="*/ 6561137 h 6858000"/>
              <a:gd name="connsiteX134" fmla="*/ 277068 w 334174"/>
              <a:gd name="connsiteY134" fmla="*/ 6597650 h 6858000"/>
              <a:gd name="connsiteX135" fmla="*/ 293864 w 334174"/>
              <a:gd name="connsiteY135" fmla="*/ 6640512 h 6858000"/>
              <a:gd name="connsiteX136" fmla="*/ 310660 w 334174"/>
              <a:gd name="connsiteY136" fmla="*/ 6683375 h 6858000"/>
              <a:gd name="connsiteX137" fmla="*/ 320737 w 334174"/>
              <a:gd name="connsiteY137" fmla="*/ 6735762 h 6858000"/>
              <a:gd name="connsiteX138" fmla="*/ 329135 w 334174"/>
              <a:gd name="connsiteY138" fmla="*/ 6791325 h 6858000"/>
              <a:gd name="connsiteX139" fmla="*/ 334174 w 334174"/>
              <a:gd name="connsiteY139" fmla="*/ 6858000 h 6858000"/>
              <a:gd name="connsiteX140" fmla="*/ 189795 w 334174"/>
              <a:gd name="connsiteY140" fmla="*/ 6858000 h 6858000"/>
              <a:gd name="connsiteX141" fmla="*/ 184756 w 334174"/>
              <a:gd name="connsiteY141" fmla="*/ 6791325 h 6858000"/>
              <a:gd name="connsiteX142" fmla="*/ 176358 w 334174"/>
              <a:gd name="connsiteY142" fmla="*/ 6735762 h 6858000"/>
              <a:gd name="connsiteX143" fmla="*/ 166281 w 334174"/>
              <a:gd name="connsiteY143" fmla="*/ 6683375 h 6858000"/>
              <a:gd name="connsiteX144" fmla="*/ 149485 w 334174"/>
              <a:gd name="connsiteY144" fmla="*/ 6640512 h 6858000"/>
              <a:gd name="connsiteX145" fmla="*/ 132689 w 334174"/>
              <a:gd name="connsiteY145" fmla="*/ 6597650 h 6858000"/>
              <a:gd name="connsiteX146" fmla="*/ 112534 w 334174"/>
              <a:gd name="connsiteY146" fmla="*/ 6561137 h 6858000"/>
              <a:gd name="connsiteX147" fmla="*/ 92379 w 334174"/>
              <a:gd name="connsiteY147" fmla="*/ 6523037 h 6858000"/>
              <a:gd name="connsiteX148" fmla="*/ 73903 w 334174"/>
              <a:gd name="connsiteY148" fmla="*/ 6488112 h 6858000"/>
              <a:gd name="connsiteX149" fmla="*/ 55427 w 334174"/>
              <a:gd name="connsiteY149" fmla="*/ 6448425 h 6858000"/>
              <a:gd name="connsiteX150" fmla="*/ 38632 w 334174"/>
              <a:gd name="connsiteY150" fmla="*/ 6407150 h 6858000"/>
              <a:gd name="connsiteX151" fmla="*/ 23515 w 334174"/>
              <a:gd name="connsiteY151" fmla="*/ 6361112 h 6858000"/>
              <a:gd name="connsiteX152" fmla="*/ 11758 w 334174"/>
              <a:gd name="connsiteY152" fmla="*/ 6311900 h 6858000"/>
              <a:gd name="connsiteX153" fmla="*/ 3359 w 334174"/>
              <a:gd name="connsiteY153" fmla="*/ 6251575 h 6858000"/>
              <a:gd name="connsiteX154" fmla="*/ 0 w 334174"/>
              <a:gd name="connsiteY154" fmla="*/ 6183312 h 6858000"/>
              <a:gd name="connsiteX155" fmla="*/ 3359 w 334174"/>
              <a:gd name="connsiteY155" fmla="*/ 6113462 h 6858000"/>
              <a:gd name="connsiteX156" fmla="*/ 11758 w 334174"/>
              <a:gd name="connsiteY156" fmla="*/ 6056312 h 6858000"/>
              <a:gd name="connsiteX157" fmla="*/ 23515 w 334174"/>
              <a:gd name="connsiteY157" fmla="*/ 6003925 h 6858000"/>
              <a:gd name="connsiteX158" fmla="*/ 38632 w 334174"/>
              <a:gd name="connsiteY158" fmla="*/ 5956300 h 6858000"/>
              <a:gd name="connsiteX159" fmla="*/ 55427 w 334174"/>
              <a:gd name="connsiteY159" fmla="*/ 5915025 h 6858000"/>
              <a:gd name="connsiteX160" fmla="*/ 75583 w 334174"/>
              <a:gd name="connsiteY160" fmla="*/ 5876925 h 6858000"/>
              <a:gd name="connsiteX161" fmla="*/ 95738 w 334174"/>
              <a:gd name="connsiteY161" fmla="*/ 5840412 h 6858000"/>
              <a:gd name="connsiteX162" fmla="*/ 115893 w 334174"/>
              <a:gd name="connsiteY162" fmla="*/ 5802312 h 6858000"/>
              <a:gd name="connsiteX163" fmla="*/ 134368 w 334174"/>
              <a:gd name="connsiteY163" fmla="*/ 5762625 h 6858000"/>
              <a:gd name="connsiteX164" fmla="*/ 152844 w 334174"/>
              <a:gd name="connsiteY164" fmla="*/ 5721350 h 6858000"/>
              <a:gd name="connsiteX165" fmla="*/ 167960 w 334174"/>
              <a:gd name="connsiteY165" fmla="*/ 5675312 h 6858000"/>
              <a:gd name="connsiteX166" fmla="*/ 178038 w 334174"/>
              <a:gd name="connsiteY166" fmla="*/ 5622925 h 6858000"/>
              <a:gd name="connsiteX167" fmla="*/ 188115 w 334174"/>
              <a:gd name="connsiteY167" fmla="*/ 5562600 h 6858000"/>
              <a:gd name="connsiteX168" fmla="*/ 189795 w 334174"/>
              <a:gd name="connsiteY168" fmla="*/ 5494337 h 6858000"/>
              <a:gd name="connsiteX169" fmla="*/ 188115 w 334174"/>
              <a:gd name="connsiteY169" fmla="*/ 5426075 h 6858000"/>
              <a:gd name="connsiteX170" fmla="*/ 178038 w 334174"/>
              <a:gd name="connsiteY170" fmla="*/ 5365750 h 6858000"/>
              <a:gd name="connsiteX171" fmla="*/ 167960 w 334174"/>
              <a:gd name="connsiteY171" fmla="*/ 5313362 h 6858000"/>
              <a:gd name="connsiteX172" fmla="*/ 152844 w 334174"/>
              <a:gd name="connsiteY172" fmla="*/ 5268912 h 6858000"/>
              <a:gd name="connsiteX173" fmla="*/ 134368 w 334174"/>
              <a:gd name="connsiteY173" fmla="*/ 5226050 h 6858000"/>
              <a:gd name="connsiteX174" fmla="*/ 115893 w 334174"/>
              <a:gd name="connsiteY174" fmla="*/ 5186362 h 6858000"/>
              <a:gd name="connsiteX175" fmla="*/ 95738 w 334174"/>
              <a:gd name="connsiteY175" fmla="*/ 5149850 h 6858000"/>
              <a:gd name="connsiteX176" fmla="*/ 75583 w 334174"/>
              <a:gd name="connsiteY176" fmla="*/ 5114925 h 6858000"/>
              <a:gd name="connsiteX177" fmla="*/ 55427 w 334174"/>
              <a:gd name="connsiteY177" fmla="*/ 5075237 h 6858000"/>
              <a:gd name="connsiteX178" fmla="*/ 38632 w 334174"/>
              <a:gd name="connsiteY178" fmla="*/ 5033962 h 6858000"/>
              <a:gd name="connsiteX179" fmla="*/ 23515 w 334174"/>
              <a:gd name="connsiteY179" fmla="*/ 4987925 h 6858000"/>
              <a:gd name="connsiteX180" fmla="*/ 11758 w 334174"/>
              <a:gd name="connsiteY180" fmla="*/ 4935537 h 6858000"/>
              <a:gd name="connsiteX181" fmla="*/ 3359 w 334174"/>
              <a:gd name="connsiteY181" fmla="*/ 4875212 h 6858000"/>
              <a:gd name="connsiteX182" fmla="*/ 0 w 334174"/>
              <a:gd name="connsiteY182" fmla="*/ 4806950 h 6858000"/>
              <a:gd name="connsiteX183" fmla="*/ 3359 w 334174"/>
              <a:gd name="connsiteY183" fmla="*/ 4738687 h 6858000"/>
              <a:gd name="connsiteX184" fmla="*/ 11758 w 334174"/>
              <a:gd name="connsiteY184" fmla="*/ 4678362 h 6858000"/>
              <a:gd name="connsiteX185" fmla="*/ 23515 w 334174"/>
              <a:gd name="connsiteY185" fmla="*/ 4625975 h 6858000"/>
              <a:gd name="connsiteX186" fmla="*/ 38632 w 334174"/>
              <a:gd name="connsiteY186" fmla="*/ 4579937 h 6858000"/>
              <a:gd name="connsiteX187" fmla="*/ 55427 w 334174"/>
              <a:gd name="connsiteY187" fmla="*/ 4537075 h 6858000"/>
              <a:gd name="connsiteX188" fmla="*/ 75583 w 334174"/>
              <a:gd name="connsiteY188" fmla="*/ 4498975 h 6858000"/>
              <a:gd name="connsiteX189" fmla="*/ 115893 w 334174"/>
              <a:gd name="connsiteY189" fmla="*/ 4424362 h 6858000"/>
              <a:gd name="connsiteX190" fmla="*/ 134368 w 334174"/>
              <a:gd name="connsiteY190" fmla="*/ 4386262 h 6858000"/>
              <a:gd name="connsiteX191" fmla="*/ 152844 w 334174"/>
              <a:gd name="connsiteY191" fmla="*/ 4343400 h 6858000"/>
              <a:gd name="connsiteX192" fmla="*/ 167960 w 334174"/>
              <a:gd name="connsiteY192" fmla="*/ 4297362 h 6858000"/>
              <a:gd name="connsiteX193" fmla="*/ 178038 w 334174"/>
              <a:gd name="connsiteY193" fmla="*/ 4244975 h 6858000"/>
              <a:gd name="connsiteX194" fmla="*/ 188115 w 334174"/>
              <a:gd name="connsiteY194" fmla="*/ 4186237 h 6858000"/>
              <a:gd name="connsiteX195" fmla="*/ 189795 w 334174"/>
              <a:gd name="connsiteY195" fmla="*/ 4116387 h 6858000"/>
              <a:gd name="connsiteX196" fmla="*/ 188115 w 334174"/>
              <a:gd name="connsiteY196" fmla="*/ 4048125 h 6858000"/>
              <a:gd name="connsiteX197" fmla="*/ 178038 w 334174"/>
              <a:gd name="connsiteY197" fmla="*/ 3987800 h 6858000"/>
              <a:gd name="connsiteX198" fmla="*/ 167960 w 334174"/>
              <a:gd name="connsiteY198" fmla="*/ 3935412 h 6858000"/>
              <a:gd name="connsiteX199" fmla="*/ 152844 w 334174"/>
              <a:gd name="connsiteY199" fmla="*/ 3890962 h 6858000"/>
              <a:gd name="connsiteX200" fmla="*/ 134368 w 334174"/>
              <a:gd name="connsiteY200" fmla="*/ 3848100 h 6858000"/>
              <a:gd name="connsiteX201" fmla="*/ 115893 w 334174"/>
              <a:gd name="connsiteY201" fmla="*/ 3811587 h 6858000"/>
              <a:gd name="connsiteX202" fmla="*/ 75583 w 334174"/>
              <a:gd name="connsiteY202" fmla="*/ 3736975 h 6858000"/>
              <a:gd name="connsiteX203" fmla="*/ 55427 w 334174"/>
              <a:gd name="connsiteY203" fmla="*/ 3697287 h 6858000"/>
              <a:gd name="connsiteX204" fmla="*/ 38632 w 334174"/>
              <a:gd name="connsiteY204" fmla="*/ 3656012 h 6858000"/>
              <a:gd name="connsiteX205" fmla="*/ 23515 w 334174"/>
              <a:gd name="connsiteY205" fmla="*/ 3609975 h 6858000"/>
              <a:gd name="connsiteX206" fmla="*/ 11758 w 334174"/>
              <a:gd name="connsiteY206" fmla="*/ 3557587 h 6858000"/>
              <a:gd name="connsiteX207" fmla="*/ 3359 w 334174"/>
              <a:gd name="connsiteY207" fmla="*/ 3497262 h 6858000"/>
              <a:gd name="connsiteX208" fmla="*/ 0 w 334174"/>
              <a:gd name="connsiteY208" fmla="*/ 3427412 h 6858000"/>
              <a:gd name="connsiteX209" fmla="*/ 3359 w 334174"/>
              <a:gd name="connsiteY209" fmla="*/ 3360737 h 6858000"/>
              <a:gd name="connsiteX210" fmla="*/ 11758 w 334174"/>
              <a:gd name="connsiteY210" fmla="*/ 3300412 h 6858000"/>
              <a:gd name="connsiteX211" fmla="*/ 23515 w 334174"/>
              <a:gd name="connsiteY211" fmla="*/ 3248025 h 6858000"/>
              <a:gd name="connsiteX212" fmla="*/ 38632 w 334174"/>
              <a:gd name="connsiteY212" fmla="*/ 3201987 h 6858000"/>
              <a:gd name="connsiteX213" fmla="*/ 55427 w 334174"/>
              <a:gd name="connsiteY213" fmla="*/ 3160712 h 6858000"/>
              <a:gd name="connsiteX214" fmla="*/ 75583 w 334174"/>
              <a:gd name="connsiteY214" fmla="*/ 3121025 h 6858000"/>
              <a:gd name="connsiteX215" fmla="*/ 95738 w 334174"/>
              <a:gd name="connsiteY215" fmla="*/ 3084512 h 6858000"/>
              <a:gd name="connsiteX216" fmla="*/ 115893 w 334174"/>
              <a:gd name="connsiteY216" fmla="*/ 3046412 h 6858000"/>
              <a:gd name="connsiteX217" fmla="*/ 134368 w 334174"/>
              <a:gd name="connsiteY217" fmla="*/ 3009900 h 6858000"/>
              <a:gd name="connsiteX218" fmla="*/ 152844 w 334174"/>
              <a:gd name="connsiteY218" fmla="*/ 2967037 h 6858000"/>
              <a:gd name="connsiteX219" fmla="*/ 167960 w 334174"/>
              <a:gd name="connsiteY219" fmla="*/ 2922587 h 6858000"/>
              <a:gd name="connsiteX220" fmla="*/ 178038 w 334174"/>
              <a:gd name="connsiteY220" fmla="*/ 2868612 h 6858000"/>
              <a:gd name="connsiteX221" fmla="*/ 188115 w 334174"/>
              <a:gd name="connsiteY221" fmla="*/ 2809875 h 6858000"/>
              <a:gd name="connsiteX222" fmla="*/ 189795 w 334174"/>
              <a:gd name="connsiteY222" fmla="*/ 2741612 h 6858000"/>
              <a:gd name="connsiteX223" fmla="*/ 188115 w 334174"/>
              <a:gd name="connsiteY223" fmla="*/ 2671762 h 6858000"/>
              <a:gd name="connsiteX224" fmla="*/ 178038 w 334174"/>
              <a:gd name="connsiteY224" fmla="*/ 2613025 h 6858000"/>
              <a:gd name="connsiteX225" fmla="*/ 167960 w 334174"/>
              <a:gd name="connsiteY225" fmla="*/ 2560637 h 6858000"/>
              <a:gd name="connsiteX226" fmla="*/ 152844 w 334174"/>
              <a:gd name="connsiteY226" fmla="*/ 2513012 h 6858000"/>
              <a:gd name="connsiteX227" fmla="*/ 134368 w 334174"/>
              <a:gd name="connsiteY227" fmla="*/ 2471737 h 6858000"/>
              <a:gd name="connsiteX228" fmla="*/ 115893 w 334174"/>
              <a:gd name="connsiteY228" fmla="*/ 2433637 h 6858000"/>
              <a:gd name="connsiteX229" fmla="*/ 95738 w 334174"/>
              <a:gd name="connsiteY229" fmla="*/ 2395537 h 6858000"/>
              <a:gd name="connsiteX230" fmla="*/ 75583 w 334174"/>
              <a:gd name="connsiteY230" fmla="*/ 2359025 h 6858000"/>
              <a:gd name="connsiteX231" fmla="*/ 55427 w 334174"/>
              <a:gd name="connsiteY231" fmla="*/ 2319337 h 6858000"/>
              <a:gd name="connsiteX232" fmla="*/ 38632 w 334174"/>
              <a:gd name="connsiteY232" fmla="*/ 2278062 h 6858000"/>
              <a:gd name="connsiteX233" fmla="*/ 23515 w 334174"/>
              <a:gd name="connsiteY233" fmla="*/ 2232025 h 6858000"/>
              <a:gd name="connsiteX234" fmla="*/ 11758 w 334174"/>
              <a:gd name="connsiteY234" fmla="*/ 2179637 h 6858000"/>
              <a:gd name="connsiteX235" fmla="*/ 3359 w 334174"/>
              <a:gd name="connsiteY235" fmla="*/ 2119312 h 6858000"/>
              <a:gd name="connsiteX236" fmla="*/ 0 w 334174"/>
              <a:gd name="connsiteY236" fmla="*/ 2051050 h 6858000"/>
              <a:gd name="connsiteX237" fmla="*/ 3359 w 334174"/>
              <a:gd name="connsiteY237" fmla="*/ 1982787 h 6858000"/>
              <a:gd name="connsiteX238" fmla="*/ 11758 w 334174"/>
              <a:gd name="connsiteY238" fmla="*/ 1922462 h 6858000"/>
              <a:gd name="connsiteX239" fmla="*/ 23515 w 334174"/>
              <a:gd name="connsiteY239" fmla="*/ 1870075 h 6858000"/>
              <a:gd name="connsiteX240" fmla="*/ 38632 w 334174"/>
              <a:gd name="connsiteY240" fmla="*/ 1824037 h 6858000"/>
              <a:gd name="connsiteX241" fmla="*/ 55427 w 334174"/>
              <a:gd name="connsiteY241" fmla="*/ 1782762 h 6858000"/>
              <a:gd name="connsiteX242" fmla="*/ 75583 w 334174"/>
              <a:gd name="connsiteY242" fmla="*/ 1743075 h 6858000"/>
              <a:gd name="connsiteX243" fmla="*/ 95738 w 334174"/>
              <a:gd name="connsiteY243" fmla="*/ 1708150 h 6858000"/>
              <a:gd name="connsiteX244" fmla="*/ 115893 w 334174"/>
              <a:gd name="connsiteY244" fmla="*/ 1671637 h 6858000"/>
              <a:gd name="connsiteX245" fmla="*/ 134368 w 334174"/>
              <a:gd name="connsiteY245" fmla="*/ 1631950 h 6858000"/>
              <a:gd name="connsiteX246" fmla="*/ 152844 w 334174"/>
              <a:gd name="connsiteY246" fmla="*/ 1589087 h 6858000"/>
              <a:gd name="connsiteX247" fmla="*/ 167960 w 334174"/>
              <a:gd name="connsiteY247" fmla="*/ 1544637 h 6858000"/>
              <a:gd name="connsiteX248" fmla="*/ 178038 w 334174"/>
              <a:gd name="connsiteY248" fmla="*/ 1492250 h 6858000"/>
              <a:gd name="connsiteX249" fmla="*/ 188115 w 334174"/>
              <a:gd name="connsiteY249" fmla="*/ 1431925 h 6858000"/>
              <a:gd name="connsiteX250" fmla="*/ 189795 w 334174"/>
              <a:gd name="connsiteY250" fmla="*/ 1363662 h 6858000"/>
              <a:gd name="connsiteX251" fmla="*/ 188115 w 334174"/>
              <a:gd name="connsiteY251" fmla="*/ 1295400 h 6858000"/>
              <a:gd name="connsiteX252" fmla="*/ 178038 w 334174"/>
              <a:gd name="connsiteY252" fmla="*/ 1235075 h 6858000"/>
              <a:gd name="connsiteX253" fmla="*/ 167960 w 334174"/>
              <a:gd name="connsiteY253" fmla="*/ 1182687 h 6858000"/>
              <a:gd name="connsiteX254" fmla="*/ 152844 w 334174"/>
              <a:gd name="connsiteY254" fmla="*/ 1136650 h 6858000"/>
              <a:gd name="connsiteX255" fmla="*/ 134368 w 334174"/>
              <a:gd name="connsiteY255" fmla="*/ 1095375 h 6858000"/>
              <a:gd name="connsiteX256" fmla="*/ 115893 w 334174"/>
              <a:gd name="connsiteY256" fmla="*/ 1055687 h 6858000"/>
              <a:gd name="connsiteX257" fmla="*/ 95738 w 334174"/>
              <a:gd name="connsiteY257" fmla="*/ 1017587 h 6858000"/>
              <a:gd name="connsiteX258" fmla="*/ 75583 w 334174"/>
              <a:gd name="connsiteY258" fmla="*/ 981075 h 6858000"/>
              <a:gd name="connsiteX259" fmla="*/ 55427 w 334174"/>
              <a:gd name="connsiteY259" fmla="*/ 942975 h 6858000"/>
              <a:gd name="connsiteX260" fmla="*/ 38632 w 334174"/>
              <a:gd name="connsiteY260" fmla="*/ 901700 h 6858000"/>
              <a:gd name="connsiteX261" fmla="*/ 23515 w 334174"/>
              <a:gd name="connsiteY261" fmla="*/ 854075 h 6858000"/>
              <a:gd name="connsiteX262" fmla="*/ 11758 w 334174"/>
              <a:gd name="connsiteY262" fmla="*/ 801687 h 6858000"/>
              <a:gd name="connsiteX263" fmla="*/ 3359 w 334174"/>
              <a:gd name="connsiteY263" fmla="*/ 744537 h 6858000"/>
              <a:gd name="connsiteX264" fmla="*/ 0 w 334174"/>
              <a:gd name="connsiteY264" fmla="*/ 673100 h 6858000"/>
              <a:gd name="connsiteX265" fmla="*/ 3359 w 334174"/>
              <a:gd name="connsiteY265" fmla="*/ 606425 h 6858000"/>
              <a:gd name="connsiteX266" fmla="*/ 11758 w 334174"/>
              <a:gd name="connsiteY266" fmla="*/ 546100 h 6858000"/>
              <a:gd name="connsiteX267" fmla="*/ 23515 w 334174"/>
              <a:gd name="connsiteY267" fmla="*/ 496887 h 6858000"/>
              <a:gd name="connsiteX268" fmla="*/ 38632 w 334174"/>
              <a:gd name="connsiteY268" fmla="*/ 450850 h 6858000"/>
              <a:gd name="connsiteX269" fmla="*/ 55427 w 334174"/>
              <a:gd name="connsiteY269" fmla="*/ 409575 h 6858000"/>
              <a:gd name="connsiteX270" fmla="*/ 73903 w 334174"/>
              <a:gd name="connsiteY270" fmla="*/ 369887 h 6858000"/>
              <a:gd name="connsiteX271" fmla="*/ 92379 w 334174"/>
              <a:gd name="connsiteY271" fmla="*/ 334962 h 6858000"/>
              <a:gd name="connsiteX272" fmla="*/ 112534 w 334174"/>
              <a:gd name="connsiteY272" fmla="*/ 296862 h 6858000"/>
              <a:gd name="connsiteX273" fmla="*/ 132689 w 334174"/>
              <a:gd name="connsiteY273" fmla="*/ 260350 h 6858000"/>
              <a:gd name="connsiteX274" fmla="*/ 149485 w 334174"/>
              <a:gd name="connsiteY274" fmla="*/ 217487 h 6858000"/>
              <a:gd name="connsiteX275" fmla="*/ 166281 w 334174"/>
              <a:gd name="connsiteY275" fmla="*/ 174625 h 6858000"/>
              <a:gd name="connsiteX276" fmla="*/ 176358 w 334174"/>
              <a:gd name="connsiteY276" fmla="*/ 122237 h 6858000"/>
              <a:gd name="connsiteX277" fmla="*/ 184756 w 334174"/>
              <a:gd name="connsiteY277" fmla="*/ 66675 h 6858000"/>
              <a:gd name="connsiteX278" fmla="*/ 189795 w 334174"/>
              <a:gd name="connsiteY27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334174" h="6858000">
                <a:moveTo>
                  <a:pt x="189795" y="0"/>
                </a:moveTo>
                <a:lnTo>
                  <a:pt x="334174" y="0"/>
                </a:lnTo>
                <a:lnTo>
                  <a:pt x="329135" y="66675"/>
                </a:lnTo>
                <a:lnTo>
                  <a:pt x="320737" y="122237"/>
                </a:lnTo>
                <a:lnTo>
                  <a:pt x="310660" y="174625"/>
                </a:lnTo>
                <a:lnTo>
                  <a:pt x="293864" y="217487"/>
                </a:lnTo>
                <a:lnTo>
                  <a:pt x="277068" y="260350"/>
                </a:lnTo>
                <a:lnTo>
                  <a:pt x="256913" y="296862"/>
                </a:lnTo>
                <a:lnTo>
                  <a:pt x="236758" y="334962"/>
                </a:lnTo>
                <a:lnTo>
                  <a:pt x="218282" y="369887"/>
                </a:lnTo>
                <a:lnTo>
                  <a:pt x="199806" y="409575"/>
                </a:lnTo>
                <a:lnTo>
                  <a:pt x="183011" y="450850"/>
                </a:lnTo>
                <a:lnTo>
                  <a:pt x="167894" y="496887"/>
                </a:lnTo>
                <a:lnTo>
                  <a:pt x="156137" y="546100"/>
                </a:lnTo>
                <a:lnTo>
                  <a:pt x="147738" y="606425"/>
                </a:lnTo>
                <a:lnTo>
                  <a:pt x="144379" y="673100"/>
                </a:lnTo>
                <a:lnTo>
                  <a:pt x="147738" y="744537"/>
                </a:lnTo>
                <a:lnTo>
                  <a:pt x="156137" y="801687"/>
                </a:lnTo>
                <a:lnTo>
                  <a:pt x="167894" y="854075"/>
                </a:lnTo>
                <a:lnTo>
                  <a:pt x="183011" y="901700"/>
                </a:lnTo>
                <a:lnTo>
                  <a:pt x="199806" y="942975"/>
                </a:lnTo>
                <a:lnTo>
                  <a:pt x="219962" y="981075"/>
                </a:lnTo>
                <a:lnTo>
                  <a:pt x="240117" y="1017587"/>
                </a:lnTo>
                <a:lnTo>
                  <a:pt x="260272" y="1055687"/>
                </a:lnTo>
                <a:lnTo>
                  <a:pt x="278747" y="1095375"/>
                </a:lnTo>
                <a:lnTo>
                  <a:pt x="297223" y="1136650"/>
                </a:lnTo>
                <a:lnTo>
                  <a:pt x="312339" y="1182687"/>
                </a:lnTo>
                <a:lnTo>
                  <a:pt x="322417" y="1235075"/>
                </a:lnTo>
                <a:lnTo>
                  <a:pt x="332494" y="1295400"/>
                </a:lnTo>
                <a:lnTo>
                  <a:pt x="334174" y="1363662"/>
                </a:lnTo>
                <a:lnTo>
                  <a:pt x="332494" y="1431925"/>
                </a:lnTo>
                <a:lnTo>
                  <a:pt x="322417" y="1492250"/>
                </a:lnTo>
                <a:lnTo>
                  <a:pt x="312339" y="1544637"/>
                </a:lnTo>
                <a:lnTo>
                  <a:pt x="297223" y="1589087"/>
                </a:lnTo>
                <a:lnTo>
                  <a:pt x="278747" y="1631950"/>
                </a:lnTo>
                <a:lnTo>
                  <a:pt x="260272" y="1671637"/>
                </a:lnTo>
                <a:lnTo>
                  <a:pt x="240117" y="1708150"/>
                </a:lnTo>
                <a:lnTo>
                  <a:pt x="219962" y="1743075"/>
                </a:lnTo>
                <a:lnTo>
                  <a:pt x="199806" y="1782762"/>
                </a:lnTo>
                <a:lnTo>
                  <a:pt x="183011" y="1824037"/>
                </a:lnTo>
                <a:lnTo>
                  <a:pt x="167894" y="1870075"/>
                </a:lnTo>
                <a:lnTo>
                  <a:pt x="156137" y="1922462"/>
                </a:lnTo>
                <a:lnTo>
                  <a:pt x="147738" y="1982787"/>
                </a:lnTo>
                <a:lnTo>
                  <a:pt x="144379" y="2051050"/>
                </a:lnTo>
                <a:lnTo>
                  <a:pt x="147738" y="2119312"/>
                </a:lnTo>
                <a:lnTo>
                  <a:pt x="156137" y="2179637"/>
                </a:lnTo>
                <a:lnTo>
                  <a:pt x="167894" y="2232025"/>
                </a:lnTo>
                <a:lnTo>
                  <a:pt x="183011" y="2278062"/>
                </a:lnTo>
                <a:lnTo>
                  <a:pt x="199806" y="2319337"/>
                </a:lnTo>
                <a:lnTo>
                  <a:pt x="219962" y="2359025"/>
                </a:lnTo>
                <a:lnTo>
                  <a:pt x="240117" y="2395537"/>
                </a:lnTo>
                <a:lnTo>
                  <a:pt x="260272" y="2433637"/>
                </a:lnTo>
                <a:lnTo>
                  <a:pt x="278747" y="2471737"/>
                </a:lnTo>
                <a:lnTo>
                  <a:pt x="297223" y="2513012"/>
                </a:lnTo>
                <a:lnTo>
                  <a:pt x="312339" y="2560637"/>
                </a:lnTo>
                <a:lnTo>
                  <a:pt x="322417" y="2613025"/>
                </a:lnTo>
                <a:lnTo>
                  <a:pt x="332494" y="2671762"/>
                </a:lnTo>
                <a:lnTo>
                  <a:pt x="334174" y="2741612"/>
                </a:lnTo>
                <a:lnTo>
                  <a:pt x="332494" y="2809875"/>
                </a:lnTo>
                <a:lnTo>
                  <a:pt x="322417" y="2868612"/>
                </a:lnTo>
                <a:lnTo>
                  <a:pt x="312339" y="2922587"/>
                </a:lnTo>
                <a:lnTo>
                  <a:pt x="297223" y="2967037"/>
                </a:lnTo>
                <a:lnTo>
                  <a:pt x="278747" y="3009900"/>
                </a:lnTo>
                <a:lnTo>
                  <a:pt x="260272" y="3046412"/>
                </a:lnTo>
                <a:lnTo>
                  <a:pt x="240117" y="3084512"/>
                </a:lnTo>
                <a:lnTo>
                  <a:pt x="219962" y="3121025"/>
                </a:lnTo>
                <a:lnTo>
                  <a:pt x="199806" y="3160712"/>
                </a:lnTo>
                <a:lnTo>
                  <a:pt x="183011" y="3201987"/>
                </a:lnTo>
                <a:lnTo>
                  <a:pt x="167894" y="3248025"/>
                </a:lnTo>
                <a:lnTo>
                  <a:pt x="156137" y="3300412"/>
                </a:lnTo>
                <a:lnTo>
                  <a:pt x="147738" y="3360737"/>
                </a:lnTo>
                <a:lnTo>
                  <a:pt x="144379" y="3427412"/>
                </a:lnTo>
                <a:lnTo>
                  <a:pt x="147738" y="3497262"/>
                </a:lnTo>
                <a:lnTo>
                  <a:pt x="156137" y="3557587"/>
                </a:lnTo>
                <a:lnTo>
                  <a:pt x="167894" y="3609975"/>
                </a:lnTo>
                <a:lnTo>
                  <a:pt x="183011" y="3656012"/>
                </a:lnTo>
                <a:lnTo>
                  <a:pt x="199806" y="3697287"/>
                </a:lnTo>
                <a:lnTo>
                  <a:pt x="219962" y="3736975"/>
                </a:lnTo>
                <a:lnTo>
                  <a:pt x="260272" y="3811587"/>
                </a:lnTo>
                <a:lnTo>
                  <a:pt x="278747" y="3848100"/>
                </a:lnTo>
                <a:lnTo>
                  <a:pt x="297223" y="3890962"/>
                </a:lnTo>
                <a:lnTo>
                  <a:pt x="312339" y="3935412"/>
                </a:lnTo>
                <a:lnTo>
                  <a:pt x="322417" y="3987800"/>
                </a:lnTo>
                <a:lnTo>
                  <a:pt x="332494" y="4048125"/>
                </a:lnTo>
                <a:lnTo>
                  <a:pt x="334174" y="4116387"/>
                </a:lnTo>
                <a:lnTo>
                  <a:pt x="332494" y="4186237"/>
                </a:lnTo>
                <a:lnTo>
                  <a:pt x="322417" y="4244975"/>
                </a:lnTo>
                <a:lnTo>
                  <a:pt x="312339" y="4297362"/>
                </a:lnTo>
                <a:lnTo>
                  <a:pt x="297223" y="4343400"/>
                </a:lnTo>
                <a:lnTo>
                  <a:pt x="278747" y="4386262"/>
                </a:lnTo>
                <a:lnTo>
                  <a:pt x="260272" y="4424362"/>
                </a:lnTo>
                <a:lnTo>
                  <a:pt x="219962" y="4498975"/>
                </a:lnTo>
                <a:lnTo>
                  <a:pt x="199806" y="4537075"/>
                </a:lnTo>
                <a:lnTo>
                  <a:pt x="183011" y="4579937"/>
                </a:lnTo>
                <a:lnTo>
                  <a:pt x="167894" y="4625975"/>
                </a:lnTo>
                <a:lnTo>
                  <a:pt x="156137" y="4678362"/>
                </a:lnTo>
                <a:lnTo>
                  <a:pt x="147738" y="4738687"/>
                </a:lnTo>
                <a:lnTo>
                  <a:pt x="144379" y="4806950"/>
                </a:lnTo>
                <a:lnTo>
                  <a:pt x="147738" y="4875212"/>
                </a:lnTo>
                <a:lnTo>
                  <a:pt x="156137" y="4935537"/>
                </a:lnTo>
                <a:lnTo>
                  <a:pt x="167894" y="4987925"/>
                </a:lnTo>
                <a:lnTo>
                  <a:pt x="183011" y="5033962"/>
                </a:lnTo>
                <a:lnTo>
                  <a:pt x="199806" y="5075237"/>
                </a:lnTo>
                <a:lnTo>
                  <a:pt x="219962" y="5114925"/>
                </a:lnTo>
                <a:lnTo>
                  <a:pt x="240117" y="5149850"/>
                </a:lnTo>
                <a:lnTo>
                  <a:pt x="260272" y="5186362"/>
                </a:lnTo>
                <a:lnTo>
                  <a:pt x="278747" y="5226050"/>
                </a:lnTo>
                <a:lnTo>
                  <a:pt x="297223" y="5268912"/>
                </a:lnTo>
                <a:lnTo>
                  <a:pt x="312339" y="5313362"/>
                </a:lnTo>
                <a:lnTo>
                  <a:pt x="322417" y="5365750"/>
                </a:lnTo>
                <a:lnTo>
                  <a:pt x="332494" y="5426075"/>
                </a:lnTo>
                <a:lnTo>
                  <a:pt x="334174" y="5494337"/>
                </a:lnTo>
                <a:lnTo>
                  <a:pt x="332494" y="5562600"/>
                </a:lnTo>
                <a:lnTo>
                  <a:pt x="322417" y="5622925"/>
                </a:lnTo>
                <a:lnTo>
                  <a:pt x="312339" y="5675312"/>
                </a:lnTo>
                <a:lnTo>
                  <a:pt x="297223" y="5721350"/>
                </a:lnTo>
                <a:lnTo>
                  <a:pt x="278747" y="5762625"/>
                </a:lnTo>
                <a:lnTo>
                  <a:pt x="260272" y="5802312"/>
                </a:lnTo>
                <a:lnTo>
                  <a:pt x="240117" y="5840412"/>
                </a:lnTo>
                <a:lnTo>
                  <a:pt x="219962" y="5876925"/>
                </a:lnTo>
                <a:lnTo>
                  <a:pt x="199806" y="5915025"/>
                </a:lnTo>
                <a:lnTo>
                  <a:pt x="183011" y="5956300"/>
                </a:lnTo>
                <a:lnTo>
                  <a:pt x="167894" y="6003925"/>
                </a:lnTo>
                <a:lnTo>
                  <a:pt x="156137" y="6056312"/>
                </a:lnTo>
                <a:lnTo>
                  <a:pt x="147738" y="6113462"/>
                </a:lnTo>
                <a:lnTo>
                  <a:pt x="144379" y="6183312"/>
                </a:lnTo>
                <a:lnTo>
                  <a:pt x="147738" y="6251575"/>
                </a:lnTo>
                <a:lnTo>
                  <a:pt x="156137" y="6311900"/>
                </a:lnTo>
                <a:lnTo>
                  <a:pt x="167894" y="6361112"/>
                </a:lnTo>
                <a:lnTo>
                  <a:pt x="183011" y="6407150"/>
                </a:lnTo>
                <a:lnTo>
                  <a:pt x="199806" y="6448425"/>
                </a:lnTo>
                <a:lnTo>
                  <a:pt x="218282" y="6488112"/>
                </a:lnTo>
                <a:lnTo>
                  <a:pt x="236758" y="6523037"/>
                </a:lnTo>
                <a:lnTo>
                  <a:pt x="256913" y="6561137"/>
                </a:lnTo>
                <a:lnTo>
                  <a:pt x="277068" y="6597650"/>
                </a:lnTo>
                <a:lnTo>
                  <a:pt x="293864" y="6640512"/>
                </a:lnTo>
                <a:lnTo>
                  <a:pt x="310660" y="6683375"/>
                </a:lnTo>
                <a:lnTo>
                  <a:pt x="320737" y="6735762"/>
                </a:lnTo>
                <a:lnTo>
                  <a:pt x="329135" y="6791325"/>
                </a:lnTo>
                <a:lnTo>
                  <a:pt x="334174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lnTo>
                  <a:pt x="1897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6142" y="609832"/>
            <a:ext cx="3803858" cy="5638337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Badanie ankietowe głównie opiera się na wizerunkach kobiet umieszczonych na fotografiach. 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Kobiety wyraziły zgodę na wykorzystanie i publikację ich wizerunku. 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alpha val="60000"/>
                  </a:schemeClr>
                </a:solidFill>
              </a:rPr>
              <a:t>W badaniu ankietowym wzięło udział 125 osób, tym 110 kobiet oraz 15 mężczyzn. Respondenci podzieleni byli na 7 grup wiekowych.</a:t>
            </a:r>
          </a:p>
          <a:p>
            <a:endParaRPr lang="pl-PL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4"/>
    </mc:Choice>
    <mc:Fallback xmlns="">
      <p:transition spd="slow" advTm="2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41084F1A-6D92-491A-B791-647B1437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E845C08-57A6-4570-B560-74917A062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893BE4-C9D6-45EC-81E2-1B3C96C3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14128" y="744881"/>
            <a:ext cx="2522136" cy="101358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900" dirty="0" err="1">
                <a:latin typeface="Bodoni 72 Book" pitchFamily="2" charset="0"/>
              </a:rPr>
              <a:t>Przykładowe</a:t>
            </a:r>
            <a:r>
              <a:rPr lang="en-US" sz="2900" dirty="0">
                <a:latin typeface="Bodoni 72 Book" pitchFamily="2" charset="0"/>
              </a:rPr>
              <a:t> </a:t>
            </a:r>
            <a:r>
              <a:rPr lang="en-US" sz="2900" dirty="0" err="1">
                <a:latin typeface="Bodoni 72 Book" pitchFamily="2" charset="0"/>
              </a:rPr>
              <a:t>pytania</a:t>
            </a:r>
            <a:r>
              <a:rPr lang="en-US" sz="2900" dirty="0">
                <a:latin typeface="Bodoni 72 Book" pitchFamily="2" charset="0"/>
              </a:rPr>
              <a:t> </a:t>
            </a:r>
            <a:r>
              <a:rPr lang="pl-PL" sz="2900" dirty="0">
                <a:latin typeface="Bodoni 72 Book" pitchFamily="2" charset="0"/>
              </a:rPr>
              <a:t>         </a:t>
            </a:r>
            <a:r>
              <a:rPr lang="en-US" sz="2900" dirty="0">
                <a:latin typeface="Bodoni 72 Book" pitchFamily="2" charset="0"/>
              </a:rPr>
              <a:t>z </a:t>
            </a:r>
            <a:r>
              <a:rPr lang="en-US" sz="2900" dirty="0" err="1">
                <a:latin typeface="Bodoni 72 Book" pitchFamily="2" charset="0"/>
              </a:rPr>
              <a:t>ankiety</a:t>
            </a:r>
            <a:endParaRPr lang="en-US" sz="2900" dirty="0">
              <a:latin typeface="Bodoni 72 Book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D1E9AA-E8CA-4ECD-AB1B-3BFA82FE1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919070" y="-4"/>
            <a:ext cx="2660904" cy="72478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61158" y="709683"/>
            <a:ext cx="3650380" cy="51901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0DDC90-6406-4FB1-9AB3-906EB2C4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95456" y="6102704"/>
            <a:ext cx="2660904" cy="74966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7773988" y="744880"/>
            <a:ext cx="3552125" cy="541322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9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2"/>
    </mc:Choice>
    <mc:Fallback xmlns="">
      <p:transition spd="slow" advTm="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084F1A-6D92-491A-B791-647B1437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845C08-57A6-4570-B560-74917A062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893BE4-C9D6-45EC-81E2-1B3C96C3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785488" y="989294"/>
            <a:ext cx="2887431" cy="9500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 err="1">
                <a:latin typeface="Bodoni 72 Book" pitchFamily="2" charset="0"/>
              </a:rPr>
              <a:t>Przykładowe</a:t>
            </a:r>
            <a:r>
              <a:rPr lang="en-US" sz="3200" dirty="0">
                <a:latin typeface="Bodoni 72 Book" pitchFamily="2" charset="0"/>
              </a:rPr>
              <a:t> </a:t>
            </a:r>
            <a:r>
              <a:rPr lang="en-US" sz="3200" dirty="0" err="1">
                <a:latin typeface="Bodoni 72 Book" pitchFamily="2" charset="0"/>
              </a:rPr>
              <a:t>pytania</a:t>
            </a:r>
            <a:r>
              <a:rPr lang="en-US" sz="3200" dirty="0">
                <a:latin typeface="Bodoni 72 Book" pitchFamily="2" charset="0"/>
              </a:rPr>
              <a:t> </a:t>
            </a:r>
            <a:r>
              <a:rPr lang="pl-PL" sz="3200" dirty="0">
                <a:latin typeface="Bodoni 72 Book" pitchFamily="2" charset="0"/>
              </a:rPr>
              <a:t>             </a:t>
            </a:r>
            <a:r>
              <a:rPr lang="en-US" sz="3200" dirty="0">
                <a:latin typeface="Bodoni 72 Book" pitchFamily="2" charset="0"/>
              </a:rPr>
              <a:t>z </a:t>
            </a:r>
            <a:r>
              <a:rPr lang="en-US" sz="3200" dirty="0" err="1">
                <a:latin typeface="Bodoni 72 Book" pitchFamily="2" charset="0"/>
              </a:rPr>
              <a:t>ankiety</a:t>
            </a:r>
            <a:endParaRPr lang="en-US" sz="3200" dirty="0">
              <a:latin typeface="Bodoni 72 Book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D1E9AA-E8CA-4ECD-AB1B-3BFA82FE1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919070" y="-4"/>
            <a:ext cx="2660904" cy="72478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499111" y="739998"/>
            <a:ext cx="3680797" cy="529790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90DDC90-6406-4FB1-9AB3-906EB2C4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95456" y="6102704"/>
            <a:ext cx="2660904" cy="74966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7675967" y="724783"/>
            <a:ext cx="3551737" cy="546577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1"/>
    </mc:Choice>
    <mc:Fallback xmlns="">
      <p:transition spd="slow" advTm="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Fioletowy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1761</TotalTime>
  <Words>1116</Words>
  <Application>Microsoft Office PowerPoint</Application>
  <PresentationFormat>Panoramiczny</PresentationFormat>
  <Paragraphs>75</Paragraphs>
  <Slides>15</Slides>
  <Notes>0</Notes>
  <HiddenSlides>0</HiddenSlides>
  <MMClips>15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Bodoni 72 Book</vt:lpstr>
      <vt:lpstr>Calibri</vt:lpstr>
      <vt:lpstr>Calibri Light</vt:lpstr>
      <vt:lpstr>Helvetica Neue Medium</vt:lpstr>
      <vt:lpstr>Wingdings</vt:lpstr>
      <vt:lpstr>Motyw pakietu Office</vt:lpstr>
      <vt:lpstr>Makijaż, jeden                z elementów kreujących wizerunek kobiety</vt:lpstr>
      <vt:lpstr>Wstęp</vt:lpstr>
      <vt:lpstr>Wstęp</vt:lpstr>
      <vt:lpstr>Cel badania</vt:lpstr>
      <vt:lpstr>Problemy badawcze</vt:lpstr>
      <vt:lpstr>Metoda badawcza</vt:lpstr>
      <vt:lpstr>Organizacja badania</vt:lpstr>
      <vt:lpstr>Przykładowe pytania          z ankiety</vt:lpstr>
      <vt:lpstr>Przykładowe pytania              z ankiety</vt:lpstr>
      <vt:lpstr>Wyniki</vt:lpstr>
      <vt:lpstr>Wnioski  </vt:lpstr>
      <vt:lpstr>Wnioski  </vt:lpstr>
      <vt:lpstr>Wnioski  </vt:lpstr>
      <vt:lpstr>Podsumowanie</vt:lpstr>
      <vt:lpstr>Podsumowanie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Makijaż, jeden z elementów kreujących wizerunek osoby</dc:title>
  <dc:creator>Katarzyna Sidor</dc:creator>
  <cp:lastModifiedBy>Ola JG</cp:lastModifiedBy>
  <cp:revision>26</cp:revision>
  <dcterms:created xsi:type="dcterms:W3CDTF">2023-02-18T14:28:22Z</dcterms:created>
  <dcterms:modified xsi:type="dcterms:W3CDTF">2023-03-07T13:10:06Z</dcterms:modified>
</cp:coreProperties>
</file>